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64" r:id="rId5"/>
    <p:sldId id="305" r:id="rId6"/>
    <p:sldId id="296" r:id="rId7"/>
    <p:sldId id="297" r:id="rId8"/>
    <p:sldId id="298" r:id="rId9"/>
    <p:sldId id="300" r:id="rId10"/>
    <p:sldId id="295" r:id="rId11"/>
    <p:sldId id="282" r:id="rId12"/>
    <p:sldId id="293" r:id="rId13"/>
    <p:sldId id="306" r:id="rId14"/>
    <p:sldId id="302" r:id="rId15"/>
    <p:sldId id="303" r:id="rId16"/>
    <p:sldId id="307" r:id="rId17"/>
    <p:sldId id="312" r:id="rId18"/>
    <p:sldId id="309" r:id="rId19"/>
    <p:sldId id="310" r:id="rId20"/>
    <p:sldId id="304"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BBDF"/>
    <a:srgbClr val="141853"/>
    <a:srgbClr val="ECECEC"/>
    <a:srgbClr val="5F6BC1"/>
    <a:srgbClr val="EAF3FC"/>
    <a:srgbClr val="6CACE4"/>
    <a:srgbClr val="3810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82" y="18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mmy Willems van Dijk | Maiesta" userId="bde5c191-112a-44c6-b4f1-5b0640564949" providerId="ADAL" clId="{C8B7EE8B-73AA-4CAD-99C0-2F72B98B0FD1}"/>
    <pc:docChg chg="undo redo custSel addSld delSld modSld sldOrd delMainMaster">
      <pc:chgData name="Hemmy Willems van Dijk | Maiesta" userId="bde5c191-112a-44c6-b4f1-5b0640564949" providerId="ADAL" clId="{C8B7EE8B-73AA-4CAD-99C0-2F72B98B0FD1}" dt="2026-06-17T12:29:24.236" v="7910" actId="2696"/>
      <pc:docMkLst>
        <pc:docMk/>
      </pc:docMkLst>
      <pc:sldChg chg="add del">
        <pc:chgData name="Hemmy Willems van Dijk | Maiesta" userId="bde5c191-112a-44c6-b4f1-5b0640564949" providerId="ADAL" clId="{C8B7EE8B-73AA-4CAD-99C0-2F72B98B0FD1}" dt="2026-06-16T07:55:45.423" v="4844" actId="2696"/>
        <pc:sldMkLst>
          <pc:docMk/>
          <pc:sldMk cId="0" sldId="256"/>
        </pc:sldMkLst>
      </pc:sldChg>
      <pc:sldChg chg="modSp mod">
        <pc:chgData name="Hemmy Willems van Dijk | Maiesta" userId="bde5c191-112a-44c6-b4f1-5b0640564949" providerId="ADAL" clId="{C8B7EE8B-73AA-4CAD-99C0-2F72B98B0FD1}" dt="2026-06-16T10:06:41.918" v="7909" actId="20577"/>
        <pc:sldMkLst>
          <pc:docMk/>
          <pc:sldMk cId="1006844611" sldId="264"/>
        </pc:sldMkLst>
        <pc:spChg chg="mod">
          <ac:chgData name="Hemmy Willems van Dijk | Maiesta" userId="bde5c191-112a-44c6-b4f1-5b0640564949" providerId="ADAL" clId="{C8B7EE8B-73AA-4CAD-99C0-2F72B98B0FD1}" dt="2026-06-16T10:06:26.202" v="7887" actId="20577"/>
          <ac:spMkLst>
            <pc:docMk/>
            <pc:sldMk cId="1006844611" sldId="264"/>
            <ac:spMk id="2" creationId="{86F9FF50-6A3A-DB22-8AC6-E2B39B7696AE}"/>
          </ac:spMkLst>
        </pc:spChg>
        <pc:spChg chg="mod">
          <ac:chgData name="Hemmy Willems van Dijk | Maiesta" userId="bde5c191-112a-44c6-b4f1-5b0640564949" providerId="ADAL" clId="{C8B7EE8B-73AA-4CAD-99C0-2F72B98B0FD1}" dt="2026-06-16T10:06:41.918" v="7909" actId="20577"/>
          <ac:spMkLst>
            <pc:docMk/>
            <pc:sldMk cId="1006844611" sldId="264"/>
            <ac:spMk id="3" creationId="{DCA08921-3531-62B0-878C-0EDAF2E1EDCC}"/>
          </ac:spMkLst>
        </pc:spChg>
      </pc:sldChg>
      <pc:sldChg chg="ord">
        <pc:chgData name="Hemmy Willems van Dijk | Maiesta" userId="bde5c191-112a-44c6-b4f1-5b0640564949" providerId="ADAL" clId="{C8B7EE8B-73AA-4CAD-99C0-2F72B98B0FD1}" dt="2026-06-16T08:02:03.738" v="4850"/>
        <pc:sldMkLst>
          <pc:docMk/>
          <pc:sldMk cId="4209237701" sldId="282"/>
        </pc:sldMkLst>
      </pc:sldChg>
      <pc:sldChg chg="del ord">
        <pc:chgData name="Hemmy Willems van Dijk | Maiesta" userId="bde5c191-112a-44c6-b4f1-5b0640564949" providerId="ADAL" clId="{C8B7EE8B-73AA-4CAD-99C0-2F72B98B0FD1}" dt="2026-06-16T08:01:34.404" v="4848" actId="2696"/>
        <pc:sldMkLst>
          <pc:docMk/>
          <pc:sldMk cId="1043235456" sldId="285"/>
        </pc:sldMkLst>
      </pc:sldChg>
      <pc:sldChg chg="modSp mod ord">
        <pc:chgData name="Hemmy Willems van Dijk | Maiesta" userId="bde5c191-112a-44c6-b4f1-5b0640564949" providerId="ADAL" clId="{C8B7EE8B-73AA-4CAD-99C0-2F72B98B0FD1}" dt="2026-06-16T07:31:04.532" v="4839" actId="20577"/>
        <pc:sldMkLst>
          <pc:docMk/>
          <pc:sldMk cId="2381100816" sldId="297"/>
        </pc:sldMkLst>
        <pc:spChg chg="mod">
          <ac:chgData name="Hemmy Willems van Dijk | Maiesta" userId="bde5c191-112a-44c6-b4f1-5b0640564949" providerId="ADAL" clId="{C8B7EE8B-73AA-4CAD-99C0-2F72B98B0FD1}" dt="2026-06-16T07:31:04.532" v="4839" actId="20577"/>
          <ac:spMkLst>
            <pc:docMk/>
            <pc:sldMk cId="2381100816" sldId="297"/>
            <ac:spMk id="2" creationId="{B6114366-3256-C02B-3F73-381A5065C5B8}"/>
          </ac:spMkLst>
        </pc:spChg>
      </pc:sldChg>
      <pc:sldChg chg="del ord">
        <pc:chgData name="Hemmy Willems van Dijk | Maiesta" userId="bde5c191-112a-44c6-b4f1-5b0640564949" providerId="ADAL" clId="{C8B7EE8B-73AA-4CAD-99C0-2F72B98B0FD1}" dt="2026-06-16T08:08:47.995" v="4859" actId="2696"/>
        <pc:sldMkLst>
          <pc:docMk/>
          <pc:sldMk cId="3613577166" sldId="301"/>
        </pc:sldMkLst>
      </pc:sldChg>
      <pc:sldChg chg="modSp mod">
        <pc:chgData name="Hemmy Willems van Dijk | Maiesta" userId="bde5c191-112a-44c6-b4f1-5b0640564949" providerId="ADAL" clId="{C8B7EE8B-73AA-4CAD-99C0-2F72B98B0FD1}" dt="2026-06-16T09:50:34.626" v="7464" actId="20577"/>
        <pc:sldMkLst>
          <pc:docMk/>
          <pc:sldMk cId="3190182667" sldId="304"/>
        </pc:sldMkLst>
        <pc:spChg chg="mod">
          <ac:chgData name="Hemmy Willems van Dijk | Maiesta" userId="bde5c191-112a-44c6-b4f1-5b0640564949" providerId="ADAL" clId="{C8B7EE8B-73AA-4CAD-99C0-2F72B98B0FD1}" dt="2026-06-16T09:50:25.062" v="7452" actId="20577"/>
          <ac:spMkLst>
            <pc:docMk/>
            <pc:sldMk cId="3190182667" sldId="304"/>
            <ac:spMk id="2" creationId="{BF694D09-3069-AC5C-D604-A2F91A836BB2}"/>
          </ac:spMkLst>
        </pc:spChg>
        <pc:spChg chg="mod">
          <ac:chgData name="Hemmy Willems van Dijk | Maiesta" userId="bde5c191-112a-44c6-b4f1-5b0640564949" providerId="ADAL" clId="{C8B7EE8B-73AA-4CAD-99C0-2F72B98B0FD1}" dt="2026-06-16T09:50:34.626" v="7464" actId="20577"/>
          <ac:spMkLst>
            <pc:docMk/>
            <pc:sldMk cId="3190182667" sldId="304"/>
            <ac:spMk id="3" creationId="{5FCDC49C-5E21-E0E9-4BA9-2F0D7D00C236}"/>
          </ac:spMkLst>
        </pc:spChg>
      </pc:sldChg>
      <pc:sldChg chg="modSp new mod ord">
        <pc:chgData name="Hemmy Willems van Dijk | Maiesta" userId="bde5c191-112a-44c6-b4f1-5b0640564949" providerId="ADAL" clId="{C8B7EE8B-73AA-4CAD-99C0-2F72B98B0FD1}" dt="2026-06-16T07:22:23.922" v="4785" actId="20577"/>
        <pc:sldMkLst>
          <pc:docMk/>
          <pc:sldMk cId="4045316159" sldId="305"/>
        </pc:sldMkLst>
        <pc:spChg chg="mod">
          <ac:chgData name="Hemmy Willems van Dijk | Maiesta" userId="bde5c191-112a-44c6-b4f1-5b0640564949" providerId="ADAL" clId="{C8B7EE8B-73AA-4CAD-99C0-2F72B98B0FD1}" dt="2026-06-14T16:50:01.447" v="4768" actId="20577"/>
          <ac:spMkLst>
            <pc:docMk/>
            <pc:sldMk cId="4045316159" sldId="305"/>
            <ac:spMk id="2" creationId="{708207D9-953E-5464-B180-2638A7937034}"/>
          </ac:spMkLst>
        </pc:spChg>
        <pc:spChg chg="mod">
          <ac:chgData name="Hemmy Willems van Dijk | Maiesta" userId="bde5c191-112a-44c6-b4f1-5b0640564949" providerId="ADAL" clId="{C8B7EE8B-73AA-4CAD-99C0-2F72B98B0FD1}" dt="2026-06-16T07:22:23.922" v="4785" actId="20577"/>
          <ac:spMkLst>
            <pc:docMk/>
            <pc:sldMk cId="4045316159" sldId="305"/>
            <ac:spMk id="3" creationId="{50E06FA2-EE4F-23BA-BDB0-7426BA888C51}"/>
          </ac:spMkLst>
        </pc:spChg>
      </pc:sldChg>
      <pc:sldChg chg="modSp new mod ord">
        <pc:chgData name="Hemmy Willems van Dijk | Maiesta" userId="bde5c191-112a-44c6-b4f1-5b0640564949" providerId="ADAL" clId="{C8B7EE8B-73AA-4CAD-99C0-2F72B98B0FD1}" dt="2026-06-16T08:26:40.083" v="5105" actId="113"/>
        <pc:sldMkLst>
          <pc:docMk/>
          <pc:sldMk cId="854291212" sldId="306"/>
        </pc:sldMkLst>
        <pc:spChg chg="mod">
          <ac:chgData name="Hemmy Willems van Dijk | Maiesta" userId="bde5c191-112a-44c6-b4f1-5b0640564949" providerId="ADAL" clId="{C8B7EE8B-73AA-4CAD-99C0-2F72B98B0FD1}" dt="2026-06-16T08:26:40.083" v="5105" actId="113"/>
          <ac:spMkLst>
            <pc:docMk/>
            <pc:sldMk cId="854291212" sldId="306"/>
            <ac:spMk id="2" creationId="{F77A9948-8AEF-A8A8-0F55-12C2E0899F50}"/>
          </ac:spMkLst>
        </pc:spChg>
        <pc:spChg chg="mod">
          <ac:chgData name="Hemmy Willems van Dijk | Maiesta" userId="bde5c191-112a-44c6-b4f1-5b0640564949" providerId="ADAL" clId="{C8B7EE8B-73AA-4CAD-99C0-2F72B98B0FD1}" dt="2026-06-16T08:25:31.019" v="4972" actId="20577"/>
          <ac:spMkLst>
            <pc:docMk/>
            <pc:sldMk cId="854291212" sldId="306"/>
            <ac:spMk id="3" creationId="{A5C1D760-B8E5-384B-A617-06C83E898F19}"/>
          </ac:spMkLst>
        </pc:spChg>
      </pc:sldChg>
      <pc:sldChg chg="modSp new mod">
        <pc:chgData name="Hemmy Willems van Dijk | Maiesta" userId="bde5c191-112a-44c6-b4f1-5b0640564949" providerId="ADAL" clId="{C8B7EE8B-73AA-4CAD-99C0-2F72B98B0FD1}" dt="2026-06-16T09:31:44.579" v="6602" actId="20577"/>
        <pc:sldMkLst>
          <pc:docMk/>
          <pc:sldMk cId="344362667" sldId="307"/>
        </pc:sldMkLst>
        <pc:spChg chg="mod">
          <ac:chgData name="Hemmy Willems van Dijk | Maiesta" userId="bde5c191-112a-44c6-b4f1-5b0640564949" providerId="ADAL" clId="{C8B7EE8B-73AA-4CAD-99C0-2F72B98B0FD1}" dt="2026-06-16T09:25:16.308" v="6426" actId="20577"/>
          <ac:spMkLst>
            <pc:docMk/>
            <pc:sldMk cId="344362667" sldId="307"/>
            <ac:spMk id="2" creationId="{C41E3639-D38C-C36B-AE0A-C93B6B9CF563}"/>
          </ac:spMkLst>
        </pc:spChg>
        <pc:spChg chg="mod">
          <ac:chgData name="Hemmy Willems van Dijk | Maiesta" userId="bde5c191-112a-44c6-b4f1-5b0640564949" providerId="ADAL" clId="{C8B7EE8B-73AA-4CAD-99C0-2F72B98B0FD1}" dt="2026-06-16T09:31:44.579" v="6602" actId="20577"/>
          <ac:spMkLst>
            <pc:docMk/>
            <pc:sldMk cId="344362667" sldId="307"/>
            <ac:spMk id="3" creationId="{C53B6C5A-D233-A2B7-4EBF-7814A0833597}"/>
          </ac:spMkLst>
        </pc:spChg>
      </pc:sldChg>
      <pc:sldChg chg="modSp new del mod">
        <pc:chgData name="Hemmy Willems van Dijk | Maiesta" userId="bde5c191-112a-44c6-b4f1-5b0640564949" providerId="ADAL" clId="{C8B7EE8B-73AA-4CAD-99C0-2F72B98B0FD1}" dt="2026-06-16T09:32:00.163" v="6603" actId="2696"/>
        <pc:sldMkLst>
          <pc:docMk/>
          <pc:sldMk cId="1083328010" sldId="308"/>
        </pc:sldMkLst>
      </pc:sldChg>
      <pc:sldChg chg="modSp new mod">
        <pc:chgData name="Hemmy Willems van Dijk | Maiesta" userId="bde5c191-112a-44c6-b4f1-5b0640564949" providerId="ADAL" clId="{C8B7EE8B-73AA-4CAD-99C0-2F72B98B0FD1}" dt="2026-06-16T09:44:27.256" v="7290" actId="20577"/>
        <pc:sldMkLst>
          <pc:docMk/>
          <pc:sldMk cId="3307470726" sldId="309"/>
        </pc:sldMkLst>
        <pc:spChg chg="mod">
          <ac:chgData name="Hemmy Willems van Dijk | Maiesta" userId="bde5c191-112a-44c6-b4f1-5b0640564949" providerId="ADAL" clId="{C8B7EE8B-73AA-4CAD-99C0-2F72B98B0FD1}" dt="2026-06-16T09:44:27.256" v="7290" actId="20577"/>
          <ac:spMkLst>
            <pc:docMk/>
            <pc:sldMk cId="3307470726" sldId="309"/>
            <ac:spMk id="2" creationId="{3971009D-17F1-BF9C-1297-2D7465240520}"/>
          </ac:spMkLst>
        </pc:spChg>
        <pc:spChg chg="mod">
          <ac:chgData name="Hemmy Willems van Dijk | Maiesta" userId="bde5c191-112a-44c6-b4f1-5b0640564949" providerId="ADAL" clId="{C8B7EE8B-73AA-4CAD-99C0-2F72B98B0FD1}" dt="2026-06-14T16:48:31.912" v="4735" actId="20577"/>
          <ac:spMkLst>
            <pc:docMk/>
            <pc:sldMk cId="3307470726" sldId="309"/>
            <ac:spMk id="3" creationId="{8C196F18-ADA6-1ABC-9927-D3D62925E33A}"/>
          </ac:spMkLst>
        </pc:spChg>
      </pc:sldChg>
      <pc:sldChg chg="modSp new mod">
        <pc:chgData name="Hemmy Willems van Dijk | Maiesta" userId="bde5c191-112a-44c6-b4f1-5b0640564949" providerId="ADAL" clId="{C8B7EE8B-73AA-4CAD-99C0-2F72B98B0FD1}" dt="2026-06-16T10:04:58.297" v="7865" actId="20577"/>
        <pc:sldMkLst>
          <pc:docMk/>
          <pc:sldMk cId="276369217" sldId="310"/>
        </pc:sldMkLst>
        <pc:spChg chg="mod">
          <ac:chgData name="Hemmy Willems van Dijk | Maiesta" userId="bde5c191-112a-44c6-b4f1-5b0640564949" providerId="ADAL" clId="{C8B7EE8B-73AA-4CAD-99C0-2F72B98B0FD1}" dt="2026-06-16T10:04:58.297" v="7865" actId="20577"/>
          <ac:spMkLst>
            <pc:docMk/>
            <pc:sldMk cId="276369217" sldId="310"/>
            <ac:spMk id="2" creationId="{FAE9EA4E-4707-EA68-1780-FE57120EBF75}"/>
          </ac:spMkLst>
        </pc:spChg>
        <pc:spChg chg="mod">
          <ac:chgData name="Hemmy Willems van Dijk | Maiesta" userId="bde5c191-112a-44c6-b4f1-5b0640564949" providerId="ADAL" clId="{C8B7EE8B-73AA-4CAD-99C0-2F72B98B0FD1}" dt="2026-06-14T16:50:17.251" v="4779" actId="20577"/>
          <ac:spMkLst>
            <pc:docMk/>
            <pc:sldMk cId="276369217" sldId="310"/>
            <ac:spMk id="3" creationId="{4E84082A-AC25-7692-AFF5-7D429DC40F32}"/>
          </ac:spMkLst>
        </pc:spChg>
      </pc:sldChg>
      <pc:sldChg chg="addSp modSp new del mod">
        <pc:chgData name="Hemmy Willems van Dijk | Maiesta" userId="bde5c191-112a-44c6-b4f1-5b0640564949" providerId="ADAL" clId="{C8B7EE8B-73AA-4CAD-99C0-2F72B98B0FD1}" dt="2026-06-17T12:29:24.236" v="7910" actId="2696"/>
        <pc:sldMkLst>
          <pc:docMk/>
          <pc:sldMk cId="2003438841" sldId="311"/>
        </pc:sldMkLst>
        <pc:spChg chg="mod">
          <ac:chgData name="Hemmy Willems van Dijk | Maiesta" userId="bde5c191-112a-44c6-b4f1-5b0640564949" providerId="ADAL" clId="{C8B7EE8B-73AA-4CAD-99C0-2F72B98B0FD1}" dt="2026-06-16T08:01:11.619" v="4847" actId="14100"/>
          <ac:spMkLst>
            <pc:docMk/>
            <pc:sldMk cId="2003438841" sldId="311"/>
            <ac:spMk id="2" creationId="{12D15BC7-AED2-47E6-2194-9A535BBD70A7}"/>
          </ac:spMkLst>
        </pc:spChg>
        <pc:picChg chg="add mod">
          <ac:chgData name="Hemmy Willems van Dijk | Maiesta" userId="bde5c191-112a-44c6-b4f1-5b0640564949" providerId="ADAL" clId="{C8B7EE8B-73AA-4CAD-99C0-2F72B98B0FD1}" dt="2026-06-16T08:01:05.850" v="4846" actId="14100"/>
          <ac:picMkLst>
            <pc:docMk/>
            <pc:sldMk cId="2003438841" sldId="311"/>
            <ac:picMk id="5" creationId="{976FB20A-0F22-8A7F-570D-9B8C92A12084}"/>
          </ac:picMkLst>
        </pc:picChg>
      </pc:sldChg>
      <pc:sldChg chg="modSp new mod ord">
        <pc:chgData name="Hemmy Willems van Dijk | Maiesta" userId="bde5c191-112a-44c6-b4f1-5b0640564949" providerId="ADAL" clId="{C8B7EE8B-73AA-4CAD-99C0-2F72B98B0FD1}" dt="2026-06-16T09:29:53.053" v="6588" actId="20577"/>
        <pc:sldMkLst>
          <pc:docMk/>
          <pc:sldMk cId="445775642" sldId="312"/>
        </pc:sldMkLst>
        <pc:spChg chg="mod">
          <ac:chgData name="Hemmy Willems van Dijk | Maiesta" userId="bde5c191-112a-44c6-b4f1-5b0640564949" providerId="ADAL" clId="{C8B7EE8B-73AA-4CAD-99C0-2F72B98B0FD1}" dt="2026-06-16T09:29:53.053" v="6588" actId="20577"/>
          <ac:spMkLst>
            <pc:docMk/>
            <pc:sldMk cId="445775642" sldId="312"/>
            <ac:spMk id="2" creationId="{86547567-448F-8464-AA10-088452327546}"/>
          </ac:spMkLst>
        </pc:spChg>
        <pc:spChg chg="mod">
          <ac:chgData name="Hemmy Willems van Dijk | Maiesta" userId="bde5c191-112a-44c6-b4f1-5b0640564949" providerId="ADAL" clId="{C8B7EE8B-73AA-4CAD-99C0-2F72B98B0FD1}" dt="2026-06-16T09:27:09.271" v="6446" actId="20577"/>
          <ac:spMkLst>
            <pc:docMk/>
            <pc:sldMk cId="445775642" sldId="312"/>
            <ac:spMk id="3" creationId="{A769D980-8204-490A-31B2-95C995328178}"/>
          </ac:spMkLst>
        </pc:spChg>
      </pc:sldChg>
      <pc:sldMasterChg chg="delSldLayout">
        <pc:chgData name="Hemmy Willems van Dijk | Maiesta" userId="bde5c191-112a-44c6-b4f1-5b0640564949" providerId="ADAL" clId="{C8B7EE8B-73AA-4CAD-99C0-2F72B98B0FD1}" dt="2026-06-16T07:53:52.166" v="4842" actId="2696"/>
        <pc:sldMasterMkLst>
          <pc:docMk/>
          <pc:sldMasterMk cId="2629470567" sldId="2147483660"/>
        </pc:sldMasterMkLst>
        <pc:sldLayoutChg chg="del">
          <pc:chgData name="Hemmy Willems van Dijk | Maiesta" userId="bde5c191-112a-44c6-b4f1-5b0640564949" providerId="ADAL" clId="{C8B7EE8B-73AA-4CAD-99C0-2F72B98B0FD1}" dt="2026-06-16T07:53:52.166" v="4842" actId="2696"/>
          <pc:sldLayoutMkLst>
            <pc:docMk/>
            <pc:sldMasterMk cId="2629470567" sldId="2147483660"/>
            <pc:sldLayoutMk cId="1161505812" sldId="2147483696"/>
          </pc:sldLayoutMkLst>
        </pc:sldLayoutChg>
      </pc:sldMasterChg>
      <pc:sldMasterChg chg="del delSldLayout">
        <pc:chgData name="Hemmy Willems van Dijk | Maiesta" userId="bde5c191-112a-44c6-b4f1-5b0640564949" providerId="ADAL" clId="{C8B7EE8B-73AA-4CAD-99C0-2F72B98B0FD1}" dt="2026-06-16T07:55:45.423" v="4844" actId="2696"/>
        <pc:sldMasterMkLst>
          <pc:docMk/>
          <pc:sldMasterMk cId="4188671545" sldId="2147483696"/>
        </pc:sldMasterMkLst>
        <pc:sldLayoutChg chg="del">
          <pc:chgData name="Hemmy Willems van Dijk | Maiesta" userId="bde5c191-112a-44c6-b4f1-5b0640564949" providerId="ADAL" clId="{C8B7EE8B-73AA-4CAD-99C0-2F72B98B0FD1}" dt="2026-06-16T07:55:45.423" v="4844" actId="2696"/>
          <pc:sldLayoutMkLst>
            <pc:docMk/>
            <pc:sldMasterMk cId="4188671545" sldId="2147483696"/>
            <pc:sldLayoutMk cId="3707698182" sldId="2147483697"/>
          </pc:sldLayoutMkLst>
        </pc:sldLayoutChg>
        <pc:sldLayoutChg chg="del">
          <pc:chgData name="Hemmy Willems van Dijk | Maiesta" userId="bde5c191-112a-44c6-b4f1-5b0640564949" providerId="ADAL" clId="{C8B7EE8B-73AA-4CAD-99C0-2F72B98B0FD1}" dt="2026-06-16T07:55:45.423" v="4844" actId="2696"/>
          <pc:sldLayoutMkLst>
            <pc:docMk/>
            <pc:sldMasterMk cId="4188671545" sldId="2147483696"/>
            <pc:sldLayoutMk cId="3909987875" sldId="2147483698"/>
          </pc:sldLayoutMkLst>
        </pc:sldLayoutChg>
        <pc:sldLayoutChg chg="del">
          <pc:chgData name="Hemmy Willems van Dijk | Maiesta" userId="bde5c191-112a-44c6-b4f1-5b0640564949" providerId="ADAL" clId="{C8B7EE8B-73AA-4CAD-99C0-2F72B98B0FD1}" dt="2026-06-16T07:55:45.423" v="4844" actId="2696"/>
          <pc:sldLayoutMkLst>
            <pc:docMk/>
            <pc:sldMasterMk cId="4188671545" sldId="2147483696"/>
            <pc:sldLayoutMk cId="3924801326" sldId="2147483699"/>
          </pc:sldLayoutMkLst>
        </pc:sldLayoutChg>
        <pc:sldLayoutChg chg="del">
          <pc:chgData name="Hemmy Willems van Dijk | Maiesta" userId="bde5c191-112a-44c6-b4f1-5b0640564949" providerId="ADAL" clId="{C8B7EE8B-73AA-4CAD-99C0-2F72B98B0FD1}" dt="2026-06-16T07:55:45.423" v="4844" actId="2696"/>
          <pc:sldLayoutMkLst>
            <pc:docMk/>
            <pc:sldMasterMk cId="4188671545" sldId="2147483696"/>
            <pc:sldLayoutMk cId="758933863" sldId="2147483700"/>
          </pc:sldLayoutMkLst>
        </pc:sldLayoutChg>
        <pc:sldLayoutChg chg="del">
          <pc:chgData name="Hemmy Willems van Dijk | Maiesta" userId="bde5c191-112a-44c6-b4f1-5b0640564949" providerId="ADAL" clId="{C8B7EE8B-73AA-4CAD-99C0-2F72B98B0FD1}" dt="2026-06-16T07:55:45.423" v="4844" actId="2696"/>
          <pc:sldLayoutMkLst>
            <pc:docMk/>
            <pc:sldMasterMk cId="4188671545" sldId="2147483696"/>
            <pc:sldLayoutMk cId="3642973902" sldId="214748370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36BFDD-FF9E-40E5-A689-D04C986DC6C7}" type="datetimeFigureOut">
              <a:rPr lang="nl-NL" smtClean="0"/>
              <a:t>17-6-2026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FB90D0-D21D-48AD-8980-2EFCA2355291}" type="slidenum">
              <a:rPr lang="nl-NL" smtClean="0"/>
              <a:t>‹nr.›</a:t>
            </a:fld>
            <a:endParaRPr lang="nl-NL"/>
          </a:p>
        </p:txBody>
      </p:sp>
    </p:spTree>
    <p:extLst>
      <p:ext uri="{BB962C8B-B14F-4D97-AF65-F5344CB8AC3E}">
        <p14:creationId xmlns:p14="http://schemas.microsoft.com/office/powerpoint/2010/main" val="94778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0FB90D0-D21D-48AD-8980-2EFCA2355291}" type="slidenum">
              <a:rPr lang="nl-NL" smtClean="0"/>
              <a:t>3</a:t>
            </a:fld>
            <a:endParaRPr lang="nl-NL"/>
          </a:p>
        </p:txBody>
      </p:sp>
    </p:spTree>
    <p:extLst>
      <p:ext uri="{BB962C8B-B14F-4D97-AF65-F5344CB8AC3E}">
        <p14:creationId xmlns:p14="http://schemas.microsoft.com/office/powerpoint/2010/main" val="34888189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Foto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4DA830-C577-1A65-8A98-7B6A339AFE1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Freeform 1">
            <a:extLst>
              <a:ext uri="{FF2B5EF4-FFF2-40B4-BE49-F238E27FC236}">
                <a16:creationId xmlns:a16="http://schemas.microsoft.com/office/drawing/2014/main" id="{91E55E9F-976C-DFFF-53BB-D7300F5CF3CF}"/>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4" name="Picture 3">
            <a:extLst>
              <a:ext uri="{FF2B5EF4-FFF2-40B4-BE49-F238E27FC236}">
                <a16:creationId xmlns:a16="http://schemas.microsoft.com/office/drawing/2014/main" id="{E0D258D7-F216-6872-2A2E-34ADBB6B6D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6" name="Freeform 5">
            <a:extLst>
              <a:ext uri="{FF2B5EF4-FFF2-40B4-BE49-F238E27FC236}">
                <a16:creationId xmlns:a16="http://schemas.microsoft.com/office/drawing/2014/main" id="{758E101B-646F-4323-1CDC-DC420D2D4145}"/>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7" name="Rounded Rectangle 6">
            <a:extLst>
              <a:ext uri="{FF2B5EF4-FFF2-40B4-BE49-F238E27FC236}">
                <a16:creationId xmlns:a16="http://schemas.microsoft.com/office/drawing/2014/main" id="{BEEF43C4-0C2C-6B60-5CEE-A3F89DE59310}"/>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8" name="Group 7">
            <a:extLst>
              <a:ext uri="{FF2B5EF4-FFF2-40B4-BE49-F238E27FC236}">
                <a16:creationId xmlns:a16="http://schemas.microsoft.com/office/drawing/2014/main" id="{80ACBA06-20CE-CBE9-9B1D-8F8919927D3A}"/>
              </a:ext>
            </a:extLst>
          </p:cNvPr>
          <p:cNvGrpSpPr/>
          <p:nvPr userDrawn="1"/>
        </p:nvGrpSpPr>
        <p:grpSpPr>
          <a:xfrm>
            <a:off x="1" y="4166105"/>
            <a:ext cx="7657717" cy="2301120"/>
            <a:chOff x="-3160057" y="1905233"/>
            <a:chExt cx="14147385" cy="4251245"/>
          </a:xfrm>
        </p:grpSpPr>
        <p:sp>
          <p:nvSpPr>
            <p:cNvPr id="9" name="Rectangle 8">
              <a:extLst>
                <a:ext uri="{FF2B5EF4-FFF2-40B4-BE49-F238E27FC236}">
                  <a16:creationId xmlns:a16="http://schemas.microsoft.com/office/drawing/2014/main" id="{F782837B-8FEF-4AA6-3A7B-ECC02CC74399}"/>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ounded Rectangle 9">
              <a:extLst>
                <a:ext uri="{FF2B5EF4-FFF2-40B4-BE49-F238E27FC236}">
                  <a16:creationId xmlns:a16="http://schemas.microsoft.com/office/drawing/2014/main" id="{0F2480CE-9377-A1C5-40B8-736B442FF9AE}"/>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1" name="Tijdelijke aanduiding voor tekst 11">
            <a:extLst>
              <a:ext uri="{FF2B5EF4-FFF2-40B4-BE49-F238E27FC236}">
                <a16:creationId xmlns:a16="http://schemas.microsoft.com/office/drawing/2014/main" id="{F477F982-9410-6293-6E2D-1B18A3E08694}"/>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12" name="Tijdelijke aanduiding voor tekst 11">
            <a:extLst>
              <a:ext uri="{FF2B5EF4-FFF2-40B4-BE49-F238E27FC236}">
                <a16:creationId xmlns:a16="http://schemas.microsoft.com/office/drawing/2014/main" id="{59F2E33C-8FED-F0C9-7B49-567EDD724FDE}"/>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14" name="Graphic 13">
            <a:extLst>
              <a:ext uri="{FF2B5EF4-FFF2-40B4-BE49-F238E27FC236}">
                <a16:creationId xmlns:a16="http://schemas.microsoft.com/office/drawing/2014/main" id="{316BF765-8E40-38E2-A5BD-871AF030695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13" name="Tekstvak 12">
            <a:extLst>
              <a:ext uri="{FF2B5EF4-FFF2-40B4-BE49-F238E27FC236}">
                <a16:creationId xmlns:a16="http://schemas.microsoft.com/office/drawing/2014/main" id="{DAC4BB71-03EE-0DAA-D843-1782DD61167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19186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Foto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E2F7123-14D6-834D-A424-CB898E9D55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1998" cy="6858000"/>
          </a:xfrm>
          <a:prstGeom prst="rect">
            <a:avLst/>
          </a:prstGeom>
        </p:spPr>
      </p:pic>
      <p:sp>
        <p:nvSpPr>
          <p:cNvPr id="56" name="Freeform 55">
            <a:extLst>
              <a:ext uri="{FF2B5EF4-FFF2-40B4-BE49-F238E27FC236}">
                <a16:creationId xmlns:a16="http://schemas.microsoft.com/office/drawing/2014/main" id="{11DCCF18-8F9E-497A-0053-EED7672300B1}"/>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57" name="Picture 56">
            <a:extLst>
              <a:ext uri="{FF2B5EF4-FFF2-40B4-BE49-F238E27FC236}">
                <a16:creationId xmlns:a16="http://schemas.microsoft.com/office/drawing/2014/main" id="{2B630016-464E-B749-25C3-97375C6A36F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59" name="Freeform 58">
            <a:extLst>
              <a:ext uri="{FF2B5EF4-FFF2-40B4-BE49-F238E27FC236}">
                <a16:creationId xmlns:a16="http://schemas.microsoft.com/office/drawing/2014/main" id="{5BA1E7D1-D91C-FF29-E247-396391C714D9}"/>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60" name="Rounded Rectangle 59">
            <a:extLst>
              <a:ext uri="{FF2B5EF4-FFF2-40B4-BE49-F238E27FC236}">
                <a16:creationId xmlns:a16="http://schemas.microsoft.com/office/drawing/2014/main" id="{0D1DD02E-3870-8F89-A51C-30C385720424}"/>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61" name="Group 60">
            <a:extLst>
              <a:ext uri="{FF2B5EF4-FFF2-40B4-BE49-F238E27FC236}">
                <a16:creationId xmlns:a16="http://schemas.microsoft.com/office/drawing/2014/main" id="{D0454D09-0DBD-685F-7C80-DC98B75EB43E}"/>
              </a:ext>
            </a:extLst>
          </p:cNvPr>
          <p:cNvGrpSpPr/>
          <p:nvPr userDrawn="1"/>
        </p:nvGrpSpPr>
        <p:grpSpPr>
          <a:xfrm>
            <a:off x="1" y="4166105"/>
            <a:ext cx="7657717" cy="2301120"/>
            <a:chOff x="-3160057" y="1905233"/>
            <a:chExt cx="14147385" cy="4251245"/>
          </a:xfrm>
        </p:grpSpPr>
        <p:sp>
          <p:nvSpPr>
            <p:cNvPr id="62" name="Rectangle 61">
              <a:extLst>
                <a:ext uri="{FF2B5EF4-FFF2-40B4-BE49-F238E27FC236}">
                  <a16:creationId xmlns:a16="http://schemas.microsoft.com/office/drawing/2014/main" id="{F5707C2D-AAAA-5E08-8FA3-779D612F6B1F}"/>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3" name="Rounded Rectangle 62">
              <a:extLst>
                <a:ext uri="{FF2B5EF4-FFF2-40B4-BE49-F238E27FC236}">
                  <a16:creationId xmlns:a16="http://schemas.microsoft.com/office/drawing/2014/main" id="{1D2D9DFE-13A8-D1EC-0D9A-300F7BFB40E0}"/>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64" name="Tijdelijke aanduiding voor tekst 11">
            <a:extLst>
              <a:ext uri="{FF2B5EF4-FFF2-40B4-BE49-F238E27FC236}">
                <a16:creationId xmlns:a16="http://schemas.microsoft.com/office/drawing/2014/main" id="{5BAC5FFF-8A8C-2D05-D2E9-CD605D5B7866}"/>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65" name="Tijdelijke aanduiding voor tekst 11">
            <a:extLst>
              <a:ext uri="{FF2B5EF4-FFF2-40B4-BE49-F238E27FC236}">
                <a16:creationId xmlns:a16="http://schemas.microsoft.com/office/drawing/2014/main" id="{A47AAF16-1CCC-7072-1F34-504B111B97DC}"/>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66" name="Graphic 65">
            <a:extLst>
              <a:ext uri="{FF2B5EF4-FFF2-40B4-BE49-F238E27FC236}">
                <a16:creationId xmlns:a16="http://schemas.microsoft.com/office/drawing/2014/main" id="{5A95974F-B429-FAC0-685D-4FB157C348E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2" name="Tekstvak 12">
            <a:extLst>
              <a:ext uri="{FF2B5EF4-FFF2-40B4-BE49-F238E27FC236}">
                <a16:creationId xmlns:a16="http://schemas.microsoft.com/office/drawing/2014/main" id="{9298A9AF-25AB-F839-E826-37F997AE97F2}"/>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340998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Foto 3">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C68BD4C-E933-A945-8542-CB82036AB2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53"/>
          <a:stretch/>
        </p:blipFill>
        <p:spPr>
          <a:xfrm>
            <a:off x="0" y="0"/>
            <a:ext cx="12191999" cy="6858000"/>
          </a:xfrm>
          <a:prstGeom prst="rect">
            <a:avLst/>
          </a:prstGeom>
        </p:spPr>
      </p:pic>
      <p:sp>
        <p:nvSpPr>
          <p:cNvPr id="48" name="Freeform 47">
            <a:extLst>
              <a:ext uri="{FF2B5EF4-FFF2-40B4-BE49-F238E27FC236}">
                <a16:creationId xmlns:a16="http://schemas.microsoft.com/office/drawing/2014/main" id="{3718C563-4D4F-74C3-6539-F9A7116CCEE3}"/>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49" name="Picture 48">
            <a:extLst>
              <a:ext uri="{FF2B5EF4-FFF2-40B4-BE49-F238E27FC236}">
                <a16:creationId xmlns:a16="http://schemas.microsoft.com/office/drawing/2014/main" id="{3DB66689-0FA2-28CD-872E-50AD0D9111E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51" name="Freeform 50">
            <a:extLst>
              <a:ext uri="{FF2B5EF4-FFF2-40B4-BE49-F238E27FC236}">
                <a16:creationId xmlns:a16="http://schemas.microsoft.com/office/drawing/2014/main" id="{101CCCAF-7DD9-5FFB-8790-3F618A6DE870}"/>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52" name="Rounded Rectangle 51">
            <a:extLst>
              <a:ext uri="{FF2B5EF4-FFF2-40B4-BE49-F238E27FC236}">
                <a16:creationId xmlns:a16="http://schemas.microsoft.com/office/drawing/2014/main" id="{B6A809E7-83D0-92D4-325D-C3088203A593}"/>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53" name="Group 52">
            <a:extLst>
              <a:ext uri="{FF2B5EF4-FFF2-40B4-BE49-F238E27FC236}">
                <a16:creationId xmlns:a16="http://schemas.microsoft.com/office/drawing/2014/main" id="{6F8E2241-2EE0-E18C-D78B-2C0E26DF0315}"/>
              </a:ext>
            </a:extLst>
          </p:cNvPr>
          <p:cNvGrpSpPr/>
          <p:nvPr userDrawn="1"/>
        </p:nvGrpSpPr>
        <p:grpSpPr>
          <a:xfrm>
            <a:off x="1" y="4166105"/>
            <a:ext cx="7657717" cy="2301120"/>
            <a:chOff x="-3160057" y="1905233"/>
            <a:chExt cx="14147385" cy="4251245"/>
          </a:xfrm>
        </p:grpSpPr>
        <p:sp>
          <p:nvSpPr>
            <p:cNvPr id="54" name="Rectangle 53">
              <a:extLst>
                <a:ext uri="{FF2B5EF4-FFF2-40B4-BE49-F238E27FC236}">
                  <a16:creationId xmlns:a16="http://schemas.microsoft.com/office/drawing/2014/main" id="{DBA90477-2F35-380E-1DC7-48F7FB19EFED}"/>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Rounded Rectangle 54">
              <a:extLst>
                <a:ext uri="{FF2B5EF4-FFF2-40B4-BE49-F238E27FC236}">
                  <a16:creationId xmlns:a16="http://schemas.microsoft.com/office/drawing/2014/main" id="{080F0758-0462-0263-7884-B97A17A46D23}"/>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6" name="Tijdelijke aanduiding voor tekst 11">
            <a:extLst>
              <a:ext uri="{FF2B5EF4-FFF2-40B4-BE49-F238E27FC236}">
                <a16:creationId xmlns:a16="http://schemas.microsoft.com/office/drawing/2014/main" id="{6F34B9D6-454B-D219-97C8-EB0236FACC23}"/>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57" name="Tijdelijke aanduiding voor tekst 11">
            <a:extLst>
              <a:ext uri="{FF2B5EF4-FFF2-40B4-BE49-F238E27FC236}">
                <a16:creationId xmlns:a16="http://schemas.microsoft.com/office/drawing/2014/main" id="{7CC10A03-8EFA-9DA1-D6EC-33B337362106}"/>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58" name="Graphic 57">
            <a:extLst>
              <a:ext uri="{FF2B5EF4-FFF2-40B4-BE49-F238E27FC236}">
                <a16:creationId xmlns:a16="http://schemas.microsoft.com/office/drawing/2014/main" id="{716D3395-9C49-0F81-A6FE-4B4BD41415C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2" name="Tekstvak 12">
            <a:extLst>
              <a:ext uri="{FF2B5EF4-FFF2-40B4-BE49-F238E27FC236}">
                <a16:creationId xmlns:a16="http://schemas.microsoft.com/office/drawing/2014/main" id="{C9140BA6-E4A2-F24D-ECAD-E478E09B51EC}"/>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421563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0-#ppt_w/2"/>
                                          </p:val>
                                        </p:tav>
                                        <p:tav tm="100000">
                                          <p:val>
                                            <p:strVal val="#ppt_x"/>
                                          </p:val>
                                        </p:tav>
                                      </p:tavLst>
                                    </p:anim>
                                    <p:anim calcmode="lin" valueType="num">
                                      <p:cBhvr additive="base">
                                        <p:cTn id="12"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Foto 4">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D5CB947-38B1-5D4A-86D4-B78EEF03CF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Freeform 1">
            <a:extLst>
              <a:ext uri="{FF2B5EF4-FFF2-40B4-BE49-F238E27FC236}">
                <a16:creationId xmlns:a16="http://schemas.microsoft.com/office/drawing/2014/main" id="{FBF94783-49BC-5F28-99B4-426B64DD3759}"/>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4" name="Picture 3">
            <a:extLst>
              <a:ext uri="{FF2B5EF4-FFF2-40B4-BE49-F238E27FC236}">
                <a16:creationId xmlns:a16="http://schemas.microsoft.com/office/drawing/2014/main" id="{9A073CEE-650F-598C-79EB-622A96AB06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6" name="Freeform 5">
            <a:extLst>
              <a:ext uri="{FF2B5EF4-FFF2-40B4-BE49-F238E27FC236}">
                <a16:creationId xmlns:a16="http://schemas.microsoft.com/office/drawing/2014/main" id="{F34F259E-7E92-B3F2-5915-BF1228E45285}"/>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7" name="Rounded Rectangle 6">
            <a:extLst>
              <a:ext uri="{FF2B5EF4-FFF2-40B4-BE49-F238E27FC236}">
                <a16:creationId xmlns:a16="http://schemas.microsoft.com/office/drawing/2014/main" id="{361489FB-8181-F13B-DB30-041A833FB78C}"/>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8" name="Group 7">
            <a:extLst>
              <a:ext uri="{FF2B5EF4-FFF2-40B4-BE49-F238E27FC236}">
                <a16:creationId xmlns:a16="http://schemas.microsoft.com/office/drawing/2014/main" id="{3B7150F3-53CA-D7AC-1B10-0CCF2AD6C465}"/>
              </a:ext>
            </a:extLst>
          </p:cNvPr>
          <p:cNvGrpSpPr/>
          <p:nvPr userDrawn="1"/>
        </p:nvGrpSpPr>
        <p:grpSpPr>
          <a:xfrm>
            <a:off x="1" y="4166105"/>
            <a:ext cx="7657717" cy="2301120"/>
            <a:chOff x="-3160057" y="1905233"/>
            <a:chExt cx="14147385" cy="4251245"/>
          </a:xfrm>
        </p:grpSpPr>
        <p:sp>
          <p:nvSpPr>
            <p:cNvPr id="9" name="Rectangle 8">
              <a:extLst>
                <a:ext uri="{FF2B5EF4-FFF2-40B4-BE49-F238E27FC236}">
                  <a16:creationId xmlns:a16="http://schemas.microsoft.com/office/drawing/2014/main" id="{B4EFC16F-8BCC-F0A0-397B-F7C56A677239}"/>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0">
              <a:extLst>
                <a:ext uri="{FF2B5EF4-FFF2-40B4-BE49-F238E27FC236}">
                  <a16:creationId xmlns:a16="http://schemas.microsoft.com/office/drawing/2014/main" id="{FA438292-8E09-82C9-520B-77857121978C}"/>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2" name="Tijdelijke aanduiding voor tekst 11">
            <a:extLst>
              <a:ext uri="{FF2B5EF4-FFF2-40B4-BE49-F238E27FC236}">
                <a16:creationId xmlns:a16="http://schemas.microsoft.com/office/drawing/2014/main" id="{C9223902-3EC5-4A68-284E-A5CBA8DFD043}"/>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13" name="Tijdelijke aanduiding voor tekst 11">
            <a:extLst>
              <a:ext uri="{FF2B5EF4-FFF2-40B4-BE49-F238E27FC236}">
                <a16:creationId xmlns:a16="http://schemas.microsoft.com/office/drawing/2014/main" id="{192800F8-4009-87AC-6E37-AFC3B276E37E}"/>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14" name="Graphic 13">
            <a:extLst>
              <a:ext uri="{FF2B5EF4-FFF2-40B4-BE49-F238E27FC236}">
                <a16:creationId xmlns:a16="http://schemas.microsoft.com/office/drawing/2014/main" id="{B792873D-DAF7-4B14-02CB-EB277F14891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10" name="Tekstvak 12">
            <a:extLst>
              <a:ext uri="{FF2B5EF4-FFF2-40B4-BE49-F238E27FC236}">
                <a16:creationId xmlns:a16="http://schemas.microsoft.com/office/drawing/2014/main" id="{F5354EFA-AA97-E231-255B-9EE91315548C}"/>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115897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Foto 5">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7896B91-F582-BE4F-9436-0CFB696289C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Freeform 1">
            <a:extLst>
              <a:ext uri="{FF2B5EF4-FFF2-40B4-BE49-F238E27FC236}">
                <a16:creationId xmlns:a16="http://schemas.microsoft.com/office/drawing/2014/main" id="{81616101-FC87-5620-6C0B-C25C2089EBC9}"/>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3" name="Picture 2">
            <a:extLst>
              <a:ext uri="{FF2B5EF4-FFF2-40B4-BE49-F238E27FC236}">
                <a16:creationId xmlns:a16="http://schemas.microsoft.com/office/drawing/2014/main" id="{7CF76217-AC10-227D-9244-B30943C057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7" name="Freeform 6">
            <a:extLst>
              <a:ext uri="{FF2B5EF4-FFF2-40B4-BE49-F238E27FC236}">
                <a16:creationId xmlns:a16="http://schemas.microsoft.com/office/drawing/2014/main" id="{EBB834A2-9F91-B9DE-589C-FCA8E6666C47}"/>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8" name="Rounded Rectangle 7">
            <a:extLst>
              <a:ext uri="{FF2B5EF4-FFF2-40B4-BE49-F238E27FC236}">
                <a16:creationId xmlns:a16="http://schemas.microsoft.com/office/drawing/2014/main" id="{3A9F1ED2-52C6-B939-67C4-DCEC6FDFEB5A}"/>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9" name="Group 8">
            <a:extLst>
              <a:ext uri="{FF2B5EF4-FFF2-40B4-BE49-F238E27FC236}">
                <a16:creationId xmlns:a16="http://schemas.microsoft.com/office/drawing/2014/main" id="{731A82C0-D587-3FA1-D866-7ED91C5D5E24}"/>
              </a:ext>
            </a:extLst>
          </p:cNvPr>
          <p:cNvGrpSpPr/>
          <p:nvPr userDrawn="1"/>
        </p:nvGrpSpPr>
        <p:grpSpPr>
          <a:xfrm>
            <a:off x="1" y="4166105"/>
            <a:ext cx="7657717" cy="2301120"/>
            <a:chOff x="-3160057" y="1905233"/>
            <a:chExt cx="14147385" cy="4251245"/>
          </a:xfrm>
        </p:grpSpPr>
        <p:sp>
          <p:nvSpPr>
            <p:cNvPr id="10" name="Rectangle 9">
              <a:extLst>
                <a:ext uri="{FF2B5EF4-FFF2-40B4-BE49-F238E27FC236}">
                  <a16:creationId xmlns:a16="http://schemas.microsoft.com/office/drawing/2014/main" id="{BD070D60-5178-E124-2830-3537CAB6BF0C}"/>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 name="Rounded Rectangle 20">
              <a:extLst>
                <a:ext uri="{FF2B5EF4-FFF2-40B4-BE49-F238E27FC236}">
                  <a16:creationId xmlns:a16="http://schemas.microsoft.com/office/drawing/2014/main" id="{09058AB4-A01C-239B-B986-DC474AC55FCC}"/>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2" name="Tijdelijke aanduiding voor tekst 11">
            <a:extLst>
              <a:ext uri="{FF2B5EF4-FFF2-40B4-BE49-F238E27FC236}">
                <a16:creationId xmlns:a16="http://schemas.microsoft.com/office/drawing/2014/main" id="{450C4527-66FE-496D-42B3-C4AA0A9B8F88}"/>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23" name="Tijdelijke aanduiding voor tekst 11">
            <a:extLst>
              <a:ext uri="{FF2B5EF4-FFF2-40B4-BE49-F238E27FC236}">
                <a16:creationId xmlns:a16="http://schemas.microsoft.com/office/drawing/2014/main" id="{7003385B-D61A-90D1-562C-0DD1BE87C790}"/>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24" name="Graphic 23">
            <a:extLst>
              <a:ext uri="{FF2B5EF4-FFF2-40B4-BE49-F238E27FC236}">
                <a16:creationId xmlns:a16="http://schemas.microsoft.com/office/drawing/2014/main" id="{E3A8D72E-CB66-C39A-5E6F-61F97036CF9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5" name="Tekstvak 12">
            <a:extLst>
              <a:ext uri="{FF2B5EF4-FFF2-40B4-BE49-F238E27FC236}">
                <a16:creationId xmlns:a16="http://schemas.microsoft.com/office/drawing/2014/main" id="{7EB474A1-9A65-4887-2513-5E6060A9ED62}"/>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263782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Foto 6">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98DFBF6-3CE1-1E49-A28B-C39A0C8737D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 y="0"/>
            <a:ext cx="12191999" cy="6858000"/>
          </a:xfrm>
          <a:prstGeom prst="rect">
            <a:avLst/>
          </a:prstGeom>
        </p:spPr>
      </p:pic>
      <p:sp>
        <p:nvSpPr>
          <p:cNvPr id="2" name="Freeform 1">
            <a:extLst>
              <a:ext uri="{FF2B5EF4-FFF2-40B4-BE49-F238E27FC236}">
                <a16:creationId xmlns:a16="http://schemas.microsoft.com/office/drawing/2014/main" id="{8E59EFEC-890B-30EA-237B-78028A0144C8}"/>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4" name="Picture 3">
            <a:extLst>
              <a:ext uri="{FF2B5EF4-FFF2-40B4-BE49-F238E27FC236}">
                <a16:creationId xmlns:a16="http://schemas.microsoft.com/office/drawing/2014/main" id="{227392D3-953B-A212-1AC0-CE44D8D38D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7" name="Freeform 6">
            <a:extLst>
              <a:ext uri="{FF2B5EF4-FFF2-40B4-BE49-F238E27FC236}">
                <a16:creationId xmlns:a16="http://schemas.microsoft.com/office/drawing/2014/main" id="{FC30B8AE-7B13-A634-F4E7-E6BB9BDCA9B5}"/>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8" name="Rounded Rectangle 7">
            <a:extLst>
              <a:ext uri="{FF2B5EF4-FFF2-40B4-BE49-F238E27FC236}">
                <a16:creationId xmlns:a16="http://schemas.microsoft.com/office/drawing/2014/main" id="{9D6C1CEA-AC23-CB0E-9C16-E703661775CB}"/>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9" name="Group 8">
            <a:extLst>
              <a:ext uri="{FF2B5EF4-FFF2-40B4-BE49-F238E27FC236}">
                <a16:creationId xmlns:a16="http://schemas.microsoft.com/office/drawing/2014/main" id="{7A7900FB-1126-8844-9BD4-16869E904221}"/>
              </a:ext>
            </a:extLst>
          </p:cNvPr>
          <p:cNvGrpSpPr/>
          <p:nvPr userDrawn="1"/>
        </p:nvGrpSpPr>
        <p:grpSpPr>
          <a:xfrm>
            <a:off x="1" y="4166105"/>
            <a:ext cx="7657717" cy="2301120"/>
            <a:chOff x="-3160057" y="1905233"/>
            <a:chExt cx="14147385" cy="4251245"/>
          </a:xfrm>
        </p:grpSpPr>
        <p:sp>
          <p:nvSpPr>
            <p:cNvPr id="10" name="Rectangle 9">
              <a:extLst>
                <a:ext uri="{FF2B5EF4-FFF2-40B4-BE49-F238E27FC236}">
                  <a16:creationId xmlns:a16="http://schemas.microsoft.com/office/drawing/2014/main" id="{3A0FF0BE-C1A2-5328-BE1B-9D0144AA44A1}"/>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 name="Rounded Rectangle 20">
              <a:extLst>
                <a:ext uri="{FF2B5EF4-FFF2-40B4-BE49-F238E27FC236}">
                  <a16:creationId xmlns:a16="http://schemas.microsoft.com/office/drawing/2014/main" id="{EE3AC506-ED35-8646-5847-03BC09918B1D}"/>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2" name="Tijdelijke aanduiding voor tekst 11">
            <a:extLst>
              <a:ext uri="{FF2B5EF4-FFF2-40B4-BE49-F238E27FC236}">
                <a16:creationId xmlns:a16="http://schemas.microsoft.com/office/drawing/2014/main" id="{B4E25F71-E125-1584-BA87-A524DEC8BDD0}"/>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23" name="Tijdelijke aanduiding voor tekst 11">
            <a:extLst>
              <a:ext uri="{FF2B5EF4-FFF2-40B4-BE49-F238E27FC236}">
                <a16:creationId xmlns:a16="http://schemas.microsoft.com/office/drawing/2014/main" id="{92A61D16-8125-CCAC-683C-3AC5A60EE0A4}"/>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24" name="Graphic 23">
            <a:extLst>
              <a:ext uri="{FF2B5EF4-FFF2-40B4-BE49-F238E27FC236}">
                <a16:creationId xmlns:a16="http://schemas.microsoft.com/office/drawing/2014/main" id="{A3052ED7-A01D-2634-9533-0B2DECDF83D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5" name="Tekstvak 12">
            <a:extLst>
              <a:ext uri="{FF2B5EF4-FFF2-40B4-BE49-F238E27FC236}">
                <a16:creationId xmlns:a16="http://schemas.microsoft.com/office/drawing/2014/main" id="{CBED0DAC-9B1B-EF5B-14DF-5CD0C550DE44}"/>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34392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Foto 7">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E850658-BC95-D6EC-D7C7-9270CCE493A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flipH="1">
            <a:off x="0" y="0"/>
            <a:ext cx="12192000" cy="6858000"/>
          </a:xfrm>
          <a:prstGeom prst="rect">
            <a:avLst/>
          </a:prstGeom>
        </p:spPr>
      </p:pic>
      <p:sp>
        <p:nvSpPr>
          <p:cNvPr id="3" name="Freeform 2">
            <a:extLst>
              <a:ext uri="{FF2B5EF4-FFF2-40B4-BE49-F238E27FC236}">
                <a16:creationId xmlns:a16="http://schemas.microsoft.com/office/drawing/2014/main" id="{259755BB-ED08-8432-3DA3-CD5CB4EA61D1}"/>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4" name="Picture 3">
            <a:extLst>
              <a:ext uri="{FF2B5EF4-FFF2-40B4-BE49-F238E27FC236}">
                <a16:creationId xmlns:a16="http://schemas.microsoft.com/office/drawing/2014/main" id="{BE75E954-6048-C99F-5F94-77952A9D89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6" name="Freeform 5">
            <a:extLst>
              <a:ext uri="{FF2B5EF4-FFF2-40B4-BE49-F238E27FC236}">
                <a16:creationId xmlns:a16="http://schemas.microsoft.com/office/drawing/2014/main" id="{2898F7CC-4AFF-EC19-4685-C47CA3E18987}"/>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7" name="Rounded Rectangle 6">
            <a:extLst>
              <a:ext uri="{FF2B5EF4-FFF2-40B4-BE49-F238E27FC236}">
                <a16:creationId xmlns:a16="http://schemas.microsoft.com/office/drawing/2014/main" id="{3A57954A-A4F2-0ED8-4C79-C8767D358A35}"/>
              </a:ext>
            </a:extLst>
          </p:cNvPr>
          <p:cNvSpPr/>
          <p:nvPr userDrawn="1"/>
        </p:nvSpPr>
        <p:spPr>
          <a:xfrm rot="2700000">
            <a:off x="6928325" y="4613809"/>
            <a:ext cx="1402464" cy="1402464"/>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8" name="Group 7">
            <a:extLst>
              <a:ext uri="{FF2B5EF4-FFF2-40B4-BE49-F238E27FC236}">
                <a16:creationId xmlns:a16="http://schemas.microsoft.com/office/drawing/2014/main" id="{172C273A-C58B-1D4B-6A95-928ED49B834B}"/>
              </a:ext>
            </a:extLst>
          </p:cNvPr>
          <p:cNvGrpSpPr/>
          <p:nvPr userDrawn="1"/>
        </p:nvGrpSpPr>
        <p:grpSpPr>
          <a:xfrm>
            <a:off x="1" y="4166105"/>
            <a:ext cx="7657717" cy="2301120"/>
            <a:chOff x="-3160057" y="1905233"/>
            <a:chExt cx="14147385" cy="4251245"/>
          </a:xfrm>
        </p:grpSpPr>
        <p:sp>
          <p:nvSpPr>
            <p:cNvPr id="9" name="Rectangle 8">
              <a:extLst>
                <a:ext uri="{FF2B5EF4-FFF2-40B4-BE49-F238E27FC236}">
                  <a16:creationId xmlns:a16="http://schemas.microsoft.com/office/drawing/2014/main" id="{22EBDB6A-921F-51AC-E6BD-E284A1622C67}"/>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ounded Rectangle 9">
              <a:extLst>
                <a:ext uri="{FF2B5EF4-FFF2-40B4-BE49-F238E27FC236}">
                  <a16:creationId xmlns:a16="http://schemas.microsoft.com/office/drawing/2014/main" id="{D9C83AA7-0627-0330-57D8-018DCD6A9709}"/>
                </a:ext>
              </a:extLst>
            </p:cNvPr>
            <p:cNvSpPr/>
            <p:nvPr userDrawn="1"/>
          </p:nvSpPr>
          <p:spPr>
            <a:xfrm rot="18900000">
              <a:off x="7812735" y="2440559"/>
              <a:ext cx="3174593" cy="3174593"/>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1" name="Tijdelijke aanduiding voor tekst 11">
            <a:extLst>
              <a:ext uri="{FF2B5EF4-FFF2-40B4-BE49-F238E27FC236}">
                <a16:creationId xmlns:a16="http://schemas.microsoft.com/office/drawing/2014/main" id="{7B8A89A0-B77E-7CBE-3736-2E0EB2300F14}"/>
              </a:ext>
            </a:extLst>
          </p:cNvPr>
          <p:cNvSpPr>
            <a:spLocks noGrp="1"/>
          </p:cNvSpPr>
          <p:nvPr>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12" name="Tijdelijke aanduiding voor tekst 11">
            <a:extLst>
              <a:ext uri="{FF2B5EF4-FFF2-40B4-BE49-F238E27FC236}">
                <a16:creationId xmlns:a16="http://schemas.microsoft.com/office/drawing/2014/main" id="{C4C3E7F0-EE6C-9739-CF55-D981BA61D719}"/>
              </a:ext>
            </a:extLst>
          </p:cNvPr>
          <p:cNvSpPr>
            <a:spLocks noGrp="1"/>
          </p:cNvSpPr>
          <p:nvPr>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pic>
        <p:nvPicPr>
          <p:cNvPr id="13" name="Graphic 12">
            <a:extLst>
              <a:ext uri="{FF2B5EF4-FFF2-40B4-BE49-F238E27FC236}">
                <a16:creationId xmlns:a16="http://schemas.microsoft.com/office/drawing/2014/main" id="{DE5DCA5E-0C01-0B19-E266-EF2A6846500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6800" y="2370859"/>
            <a:ext cx="1404471" cy="1404471"/>
          </a:xfrm>
          <a:prstGeom prst="rect">
            <a:avLst/>
          </a:prstGeom>
        </p:spPr>
      </p:pic>
      <p:sp>
        <p:nvSpPr>
          <p:cNvPr id="2" name="Tekstvak 12">
            <a:extLst>
              <a:ext uri="{FF2B5EF4-FFF2-40B4-BE49-F238E27FC236}">
                <a16:creationId xmlns:a16="http://schemas.microsoft.com/office/drawing/2014/main" id="{FE58E0F9-DEA3-B655-83D0-A7B436EC649A}"/>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chemeClr val="bg1"/>
                </a:solidFill>
              </a:rPr>
              <a:t>wij-</a:t>
            </a:r>
            <a:r>
              <a:rPr lang="nl-NL" sz="2000" b="1" err="1">
                <a:solidFill>
                  <a:schemeClr val="bg1"/>
                </a:solidFill>
              </a:rPr>
              <a:t>techniek.nl</a:t>
            </a:r>
            <a:endParaRPr lang="nl-NL" sz="2000" b="1">
              <a:solidFill>
                <a:schemeClr val="bg1"/>
              </a:solidFill>
            </a:endParaRPr>
          </a:p>
        </p:txBody>
      </p:sp>
    </p:spTree>
    <p:extLst>
      <p:ext uri="{BB962C8B-B14F-4D97-AF65-F5344CB8AC3E}">
        <p14:creationId xmlns:p14="http://schemas.microsoft.com/office/powerpoint/2010/main" val="6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el Eigen Fot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6FA6C73-FADE-3A2C-B7AC-D285BCC84857}"/>
              </a:ext>
            </a:extLst>
          </p:cNvPr>
          <p:cNvGrpSpPr/>
          <p:nvPr userDrawn="1"/>
        </p:nvGrpSpPr>
        <p:grpSpPr>
          <a:xfrm>
            <a:off x="17253" y="4176803"/>
            <a:ext cx="7669964" cy="2304800"/>
            <a:chOff x="-3160057" y="1905233"/>
            <a:chExt cx="14147385" cy="4251245"/>
          </a:xfrm>
        </p:grpSpPr>
        <p:sp>
          <p:nvSpPr>
            <p:cNvPr id="3" name="Rectangle 2">
              <a:extLst>
                <a:ext uri="{FF2B5EF4-FFF2-40B4-BE49-F238E27FC236}">
                  <a16:creationId xmlns:a16="http://schemas.microsoft.com/office/drawing/2014/main" id="{1D6008D0-45EA-AB4D-CDA2-8C29F19E7D80}"/>
                </a:ext>
              </a:extLst>
            </p:cNvPr>
            <p:cNvSpPr/>
            <p:nvPr userDrawn="1"/>
          </p:nvSpPr>
          <p:spPr>
            <a:xfrm>
              <a:off x="-3160057" y="1905233"/>
              <a:ext cx="12560090" cy="4251245"/>
            </a:xfrm>
            <a:prstGeom prst="rect">
              <a:avLst/>
            </a:prstGeom>
            <a:solidFill>
              <a:srgbClr val="141853"/>
            </a:solidFill>
            <a:ln w="63500">
              <a:solidFill>
                <a:srgbClr val="1418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Rounded Rectangle 3">
              <a:extLst>
                <a:ext uri="{FF2B5EF4-FFF2-40B4-BE49-F238E27FC236}">
                  <a16:creationId xmlns:a16="http://schemas.microsoft.com/office/drawing/2014/main" id="{284F00B8-7897-F446-0808-71A29D7F9ABD}"/>
                </a:ext>
              </a:extLst>
            </p:cNvPr>
            <p:cNvSpPr/>
            <p:nvPr userDrawn="1"/>
          </p:nvSpPr>
          <p:spPr>
            <a:xfrm rot="18900000">
              <a:off x="7812736" y="2440560"/>
              <a:ext cx="3174592" cy="3174592"/>
            </a:xfrm>
            <a:prstGeom prst="roundRect">
              <a:avLst>
                <a:gd name="adj" fmla="val 9321"/>
              </a:avLst>
            </a:prstGeom>
            <a:solidFill>
              <a:srgbClr val="141853"/>
            </a:solidFill>
            <a:ln w="63500">
              <a:solidFill>
                <a:srgbClr val="1418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 name="Tekstvak 12">
            <a:extLst>
              <a:ext uri="{FF2B5EF4-FFF2-40B4-BE49-F238E27FC236}">
                <a16:creationId xmlns:a16="http://schemas.microsoft.com/office/drawing/2014/main" id="{62575A86-7EA2-51D4-3775-41438792D41C}"/>
              </a:ext>
            </a:extLst>
          </p:cNvPr>
          <p:cNvSpPr txBox="1"/>
          <p:nvPr userDrawn="1"/>
        </p:nvSpPr>
        <p:spPr>
          <a:xfrm>
            <a:off x="10316392" y="6409925"/>
            <a:ext cx="1752492" cy="338554"/>
          </a:xfrm>
          <a:prstGeom prst="rect">
            <a:avLst/>
          </a:prstGeom>
          <a:noFill/>
        </p:spPr>
        <p:txBody>
          <a:bodyPr wrap="square" lIns="0" tIns="0" rIns="0" bIns="0" rtlCol="0">
            <a:spAutoFit/>
          </a:bodyPr>
          <a:lstStyle/>
          <a:p>
            <a:r>
              <a:rPr lang="nl-NL" sz="2200" b="1">
                <a:solidFill>
                  <a:schemeClr val="bg1"/>
                </a:solidFill>
              </a:rPr>
              <a:t>wij-</a:t>
            </a:r>
            <a:r>
              <a:rPr lang="nl-NL" sz="2200" b="1" err="1">
                <a:solidFill>
                  <a:schemeClr val="bg1"/>
                </a:solidFill>
              </a:rPr>
              <a:t>techniek.nl</a:t>
            </a:r>
            <a:endParaRPr lang="nl-NL" sz="2200" b="1">
              <a:solidFill>
                <a:schemeClr val="bg1"/>
              </a:solidFill>
            </a:endParaRPr>
          </a:p>
        </p:txBody>
      </p:sp>
      <p:sp>
        <p:nvSpPr>
          <p:cNvPr id="11" name="Tijdelijke aanduiding voor tekst 11">
            <a:extLst>
              <a:ext uri="{FF2B5EF4-FFF2-40B4-BE49-F238E27FC236}">
                <a16:creationId xmlns:a16="http://schemas.microsoft.com/office/drawing/2014/main" id="{7B8A89A0-B77E-7CBE-3736-2E0EB2300F14}"/>
              </a:ext>
            </a:extLst>
          </p:cNvPr>
          <p:cNvSpPr>
            <a:spLocks noGrp="1"/>
          </p:cNvSpPr>
          <p:nvPr userDrawn="1">
            <p:ph type="body" sz="quarter" idx="11" hasCustomPrompt="1"/>
          </p:nvPr>
        </p:nvSpPr>
        <p:spPr>
          <a:xfrm>
            <a:off x="423853" y="4684804"/>
            <a:ext cx="6374691" cy="517011"/>
          </a:xfrm>
          <a:prstGeom prst="rect">
            <a:avLst/>
          </a:prstGeom>
        </p:spPr>
        <p:txBody>
          <a:bodyPr lIns="0" tIns="0" rIns="0" bIns="0"/>
          <a:lstStyle>
            <a:lvl1pPr marL="0" indent="0">
              <a:buFontTx/>
              <a:buNone/>
              <a:defRPr sz="4000" b="1">
                <a:solidFill>
                  <a:schemeClr val="bg1"/>
                </a:solidFill>
                <a:latin typeface="+mn-lt"/>
              </a:defRPr>
            </a:lvl1pPr>
          </a:lstStyle>
          <a:p>
            <a:pPr lvl="0"/>
            <a:r>
              <a:rPr lang="nl-NL"/>
              <a:t>Titel</a:t>
            </a:r>
          </a:p>
        </p:txBody>
      </p:sp>
      <p:sp>
        <p:nvSpPr>
          <p:cNvPr id="12" name="Tijdelijke aanduiding voor tekst 11">
            <a:extLst>
              <a:ext uri="{FF2B5EF4-FFF2-40B4-BE49-F238E27FC236}">
                <a16:creationId xmlns:a16="http://schemas.microsoft.com/office/drawing/2014/main" id="{C4C3E7F0-EE6C-9739-CF55-D981BA61D719}"/>
              </a:ext>
            </a:extLst>
          </p:cNvPr>
          <p:cNvSpPr>
            <a:spLocks noGrp="1"/>
          </p:cNvSpPr>
          <p:nvPr userDrawn="1">
            <p:ph type="body" sz="quarter" idx="12" hasCustomPrompt="1"/>
          </p:nvPr>
        </p:nvSpPr>
        <p:spPr>
          <a:xfrm>
            <a:off x="423853" y="5382616"/>
            <a:ext cx="6374691" cy="517011"/>
          </a:xfrm>
          <a:prstGeom prst="rect">
            <a:avLst/>
          </a:prstGeom>
        </p:spPr>
        <p:txBody>
          <a:bodyPr lIns="0" tIns="0" rIns="0" bIns="0"/>
          <a:lstStyle>
            <a:lvl1pPr marL="0" indent="0">
              <a:buFontTx/>
              <a:buNone/>
              <a:defRPr sz="4000" b="0">
                <a:solidFill>
                  <a:schemeClr val="bg1"/>
                </a:solidFill>
                <a:latin typeface="+mn-lt"/>
              </a:defRPr>
            </a:lvl1pPr>
          </a:lstStyle>
          <a:p>
            <a:pPr lvl="0"/>
            <a:r>
              <a:rPr lang="nl-NL"/>
              <a:t>Ondertitel</a:t>
            </a:r>
          </a:p>
        </p:txBody>
      </p:sp>
      <p:sp>
        <p:nvSpPr>
          <p:cNvPr id="24" name="Picture Placeholder 23">
            <a:extLst>
              <a:ext uri="{FF2B5EF4-FFF2-40B4-BE49-F238E27FC236}">
                <a16:creationId xmlns:a16="http://schemas.microsoft.com/office/drawing/2014/main" id="{0E485859-871B-E5F0-ED5A-F6FEAF0B5D7A}"/>
              </a:ext>
            </a:extLst>
          </p:cNvPr>
          <p:cNvSpPr>
            <a:spLocks noGrp="1"/>
          </p:cNvSpPr>
          <p:nvPr>
            <p:ph type="pic" sz="quarter" idx="13"/>
          </p:nvPr>
        </p:nvSpPr>
        <p:spPr>
          <a:xfrm>
            <a:off x="0" y="0"/>
            <a:ext cx="12192000" cy="6858000"/>
          </a:xfrm>
          <a:custGeom>
            <a:avLst/>
            <a:gdLst>
              <a:gd name="connsiteX0" fmla="*/ 2 w 12192000"/>
              <a:gd name="connsiteY0" fmla="*/ 4166105 h 6858000"/>
              <a:gd name="connsiteX1" fmla="*/ 2 w 12192000"/>
              <a:gd name="connsiteY1" fmla="*/ 6467225 h 6858000"/>
              <a:gd name="connsiteX2" fmla="*/ 6798546 w 12192000"/>
              <a:gd name="connsiteY2" fmla="*/ 6467225 h 6858000"/>
              <a:gd name="connsiteX3" fmla="*/ 6798546 w 12192000"/>
              <a:gd name="connsiteY3" fmla="*/ 6463753 h 6858000"/>
              <a:gd name="connsiteX4" fmla="*/ 6858815 w 12192000"/>
              <a:gd name="connsiteY4" fmla="*/ 6452026 h 6858000"/>
              <a:gd name="connsiteX5" fmla="*/ 6911799 w 12192000"/>
              <a:gd name="connsiteY5" fmla="*/ 6416842 h 6858000"/>
              <a:gd name="connsiteX6" fmla="*/ 7325732 w 12192000"/>
              <a:gd name="connsiteY6" fmla="*/ 6002909 h 6858000"/>
              <a:gd name="connsiteX7" fmla="*/ 7561101 w 12192000"/>
              <a:gd name="connsiteY7" fmla="*/ 6238277 h 6858000"/>
              <a:gd name="connsiteX8" fmla="*/ 7698014 w 12192000"/>
              <a:gd name="connsiteY8" fmla="*/ 6238277 h 6858000"/>
              <a:gd name="connsiteX9" fmla="*/ 8552792 w 12192000"/>
              <a:gd name="connsiteY9" fmla="*/ 5383498 h 6858000"/>
              <a:gd name="connsiteX10" fmla="*/ 8552792 w 12192000"/>
              <a:gd name="connsiteY10" fmla="*/ 5246585 h 6858000"/>
              <a:gd name="connsiteX11" fmla="*/ 7698014 w 12192000"/>
              <a:gd name="connsiteY11" fmla="*/ 4391806 h 6858000"/>
              <a:gd name="connsiteX12" fmla="*/ 7561101 w 12192000"/>
              <a:gd name="connsiteY12" fmla="*/ 4391806 h 6858000"/>
              <a:gd name="connsiteX13" fmla="*/ 7325732 w 12192000"/>
              <a:gd name="connsiteY13" fmla="*/ 4627174 h 6858000"/>
              <a:gd name="connsiteX14" fmla="*/ 6911799 w 12192000"/>
              <a:gd name="connsiteY14" fmla="*/ 4213241 h 6858000"/>
              <a:gd name="connsiteX15" fmla="*/ 6858815 w 12192000"/>
              <a:gd name="connsiteY15" fmla="*/ 4178057 h 6858000"/>
              <a:gd name="connsiteX16" fmla="*/ 6798546 w 12192000"/>
              <a:gd name="connsiteY16" fmla="*/ 4166329 h 6858000"/>
              <a:gd name="connsiteX17" fmla="*/ 6798546 w 12192000"/>
              <a:gd name="connsiteY17" fmla="*/ 4166105 h 6858000"/>
              <a:gd name="connsiteX18" fmla="*/ 3789485 w 12192000"/>
              <a:gd name="connsiteY18" fmla="*/ 0 h 6858000"/>
              <a:gd name="connsiteX19" fmla="*/ 12192000 w 12192000"/>
              <a:gd name="connsiteY19" fmla="*/ 0 h 6858000"/>
              <a:gd name="connsiteX20" fmla="*/ 12192000 w 12192000"/>
              <a:gd name="connsiteY20" fmla="*/ 873375 h 6858000"/>
              <a:gd name="connsiteX21" fmla="*/ 11273165 w 12192000"/>
              <a:gd name="connsiteY21" fmla="*/ 1792211 h 6858000"/>
              <a:gd name="connsiteX22" fmla="*/ 11273165 w 12192000"/>
              <a:gd name="connsiteY22" fmla="*/ 1965753 h 6858000"/>
              <a:gd name="connsiteX23" fmla="*/ 12192000 w 12192000"/>
              <a:gd name="connsiteY23" fmla="*/ 2884588 h 6858000"/>
              <a:gd name="connsiteX24" fmla="*/ 12192000 w 12192000"/>
              <a:gd name="connsiteY24" fmla="*/ 6858000 h 6858000"/>
              <a:gd name="connsiteX25" fmla="*/ 0 w 12192000"/>
              <a:gd name="connsiteY25" fmla="*/ 6858000 h 6858000"/>
              <a:gd name="connsiteX26" fmla="*/ 0 w 12192000"/>
              <a:gd name="connsiteY26" fmla="*/ 2263101 h 6858000"/>
              <a:gd name="connsiteX27" fmla="*/ 417792 w 12192000"/>
              <a:gd name="connsiteY27" fmla="*/ 2680893 h 6858000"/>
              <a:gd name="connsiteX28" fmla="*/ 660164 w 12192000"/>
              <a:gd name="connsiteY28" fmla="*/ 2680893 h 6858000"/>
              <a:gd name="connsiteX29" fmla="*/ 1369808 w 12192000"/>
              <a:gd name="connsiteY29" fmla="*/ 1971249 h 6858000"/>
              <a:gd name="connsiteX30" fmla="*/ 2210288 w 12192000"/>
              <a:gd name="connsiteY30" fmla="*/ 2811728 h 6858000"/>
              <a:gd name="connsiteX31" fmla="*/ 2723280 w 12192000"/>
              <a:gd name="connsiteY31" fmla="*/ 2811728 h 6858000"/>
              <a:gd name="connsiteX32" fmla="*/ 4405751 w 12192000"/>
              <a:gd name="connsiteY32" fmla="*/ 1129258 h 6858000"/>
              <a:gd name="connsiteX33" fmla="*/ 4405751 w 12192000"/>
              <a:gd name="connsiteY33" fmla="*/ 6162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192000" h="6858000">
                <a:moveTo>
                  <a:pt x="2" y="4166105"/>
                </a:moveTo>
                <a:lnTo>
                  <a:pt x="2" y="6467225"/>
                </a:lnTo>
                <a:lnTo>
                  <a:pt x="6798546" y="6467225"/>
                </a:lnTo>
                <a:lnTo>
                  <a:pt x="6798546" y="6463753"/>
                </a:lnTo>
                <a:lnTo>
                  <a:pt x="6858815" y="6452026"/>
                </a:lnTo>
                <a:cubicBezTo>
                  <a:pt x="6878096" y="6444207"/>
                  <a:pt x="6896162" y="6432479"/>
                  <a:pt x="6911799" y="6416842"/>
                </a:cubicBezTo>
                <a:lnTo>
                  <a:pt x="7325732" y="6002909"/>
                </a:lnTo>
                <a:lnTo>
                  <a:pt x="7561101" y="6238277"/>
                </a:lnTo>
                <a:cubicBezTo>
                  <a:pt x="7598908" y="6276084"/>
                  <a:pt x="7660206" y="6276084"/>
                  <a:pt x="7698014" y="6238277"/>
                </a:cubicBezTo>
                <a:lnTo>
                  <a:pt x="8552792" y="5383498"/>
                </a:lnTo>
                <a:cubicBezTo>
                  <a:pt x="8590600" y="5345690"/>
                  <a:pt x="8590600" y="5284392"/>
                  <a:pt x="8552792" y="5246585"/>
                </a:cubicBezTo>
                <a:lnTo>
                  <a:pt x="7698014" y="4391806"/>
                </a:lnTo>
                <a:cubicBezTo>
                  <a:pt x="7660206" y="4353998"/>
                  <a:pt x="7598908" y="4353998"/>
                  <a:pt x="7561101" y="4391806"/>
                </a:cubicBezTo>
                <a:lnTo>
                  <a:pt x="7325732" y="4627174"/>
                </a:lnTo>
                <a:lnTo>
                  <a:pt x="6911799" y="4213241"/>
                </a:lnTo>
                <a:cubicBezTo>
                  <a:pt x="6896162" y="4197604"/>
                  <a:pt x="6878096" y="4185875"/>
                  <a:pt x="6858815" y="4178057"/>
                </a:cubicBezTo>
                <a:lnTo>
                  <a:pt x="6798546" y="4166329"/>
                </a:lnTo>
                <a:lnTo>
                  <a:pt x="6798546" y="4166105"/>
                </a:lnTo>
                <a:close/>
                <a:moveTo>
                  <a:pt x="3789485" y="0"/>
                </a:moveTo>
                <a:lnTo>
                  <a:pt x="12192000" y="0"/>
                </a:lnTo>
                <a:lnTo>
                  <a:pt x="12192000" y="873375"/>
                </a:lnTo>
                <a:lnTo>
                  <a:pt x="11273165" y="1792211"/>
                </a:lnTo>
                <a:cubicBezTo>
                  <a:pt x="11225242" y="1840133"/>
                  <a:pt x="11225242" y="1917830"/>
                  <a:pt x="11273165" y="1965753"/>
                </a:cubicBezTo>
                <a:lnTo>
                  <a:pt x="12192000" y="2884588"/>
                </a:lnTo>
                <a:lnTo>
                  <a:pt x="12192000" y="6858000"/>
                </a:lnTo>
                <a:lnTo>
                  <a:pt x="0" y="6858000"/>
                </a:lnTo>
                <a:lnTo>
                  <a:pt x="0" y="2263101"/>
                </a:lnTo>
                <a:lnTo>
                  <a:pt x="417792" y="2680893"/>
                </a:lnTo>
                <a:cubicBezTo>
                  <a:pt x="484721" y="2747822"/>
                  <a:pt x="593235" y="2747822"/>
                  <a:pt x="660164" y="2680893"/>
                </a:cubicBezTo>
                <a:lnTo>
                  <a:pt x="1369808" y="1971249"/>
                </a:lnTo>
                <a:lnTo>
                  <a:pt x="2210288" y="2811728"/>
                </a:lnTo>
                <a:cubicBezTo>
                  <a:pt x="2351947" y="2953387"/>
                  <a:pt x="2581621" y="2953387"/>
                  <a:pt x="2723280" y="2811728"/>
                </a:cubicBezTo>
                <a:lnTo>
                  <a:pt x="4405751" y="1129258"/>
                </a:lnTo>
                <a:cubicBezTo>
                  <a:pt x="4547411" y="987599"/>
                  <a:pt x="4547411" y="757925"/>
                  <a:pt x="4405751" y="616266"/>
                </a:cubicBezTo>
                <a:close/>
              </a:path>
            </a:pathLst>
          </a:custGeom>
          <a:solidFill>
            <a:schemeClr val="bg1">
              <a:lumMod val="85000"/>
            </a:schemeClr>
          </a:solidFill>
        </p:spPr>
        <p:txBody>
          <a:bodyPr wrap="square">
            <a:noAutofit/>
          </a:bodyPr>
          <a:lstStyle/>
          <a:p>
            <a:r>
              <a:rPr lang="nl-NL"/>
              <a:t>Klik op het pictogram als u een afbeelding wilt toevoegen</a:t>
            </a:r>
          </a:p>
        </p:txBody>
      </p:sp>
      <p:sp>
        <p:nvSpPr>
          <p:cNvPr id="25" name="Freeform 24">
            <a:extLst>
              <a:ext uri="{FF2B5EF4-FFF2-40B4-BE49-F238E27FC236}">
                <a16:creationId xmlns:a16="http://schemas.microsoft.com/office/drawing/2014/main" id="{4C031187-1A05-20BB-49DE-7C070588AB72}"/>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26" name="Picture 25">
            <a:extLst>
              <a:ext uri="{FF2B5EF4-FFF2-40B4-BE49-F238E27FC236}">
                <a16:creationId xmlns:a16="http://schemas.microsoft.com/office/drawing/2014/main" id="{FD50DBA3-7430-D46C-3ADB-CC2DBFE115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27" name="Freeform 26">
            <a:extLst>
              <a:ext uri="{FF2B5EF4-FFF2-40B4-BE49-F238E27FC236}">
                <a16:creationId xmlns:a16="http://schemas.microsoft.com/office/drawing/2014/main" id="{755CBEF9-B098-BE96-000B-8EA9A6B999EE}"/>
              </a:ext>
            </a:extLst>
          </p:cNvPr>
          <p:cNvSpPr/>
          <p:nvPr userDrawn="1"/>
        </p:nvSpPr>
        <p:spPr>
          <a:xfrm rot="2700000">
            <a:off x="11480929" y="1167911"/>
            <a:ext cx="1422141" cy="1422141"/>
          </a:xfrm>
          <a:custGeom>
            <a:avLst/>
            <a:gdLst>
              <a:gd name="connsiteX0" fmla="*/ 0 w 1422141"/>
              <a:gd name="connsiteY0" fmla="*/ 0 h 1422141"/>
              <a:gd name="connsiteX1" fmla="*/ 1422141 w 1422141"/>
              <a:gd name="connsiteY1" fmla="*/ 1422141 h 1422141"/>
              <a:gd name="connsiteX2" fmla="*/ 122713 w 1422141"/>
              <a:gd name="connsiteY2" fmla="*/ 1422141 h 1422141"/>
              <a:gd name="connsiteX3" fmla="*/ 0 w 1422141"/>
              <a:gd name="connsiteY3" fmla="*/ 1299428 h 1422141"/>
            </a:gdLst>
            <a:ahLst/>
            <a:cxnLst>
              <a:cxn ang="0">
                <a:pos x="connsiteX0" y="connsiteY0"/>
              </a:cxn>
              <a:cxn ang="0">
                <a:pos x="connsiteX1" y="connsiteY1"/>
              </a:cxn>
              <a:cxn ang="0">
                <a:pos x="connsiteX2" y="connsiteY2"/>
              </a:cxn>
              <a:cxn ang="0">
                <a:pos x="connsiteX3" y="connsiteY3"/>
              </a:cxn>
            </a:cxnLst>
            <a:rect l="l" t="t" r="r" b="b"/>
            <a:pathLst>
              <a:path w="1422141" h="1422141">
                <a:moveTo>
                  <a:pt x="0" y="0"/>
                </a:moveTo>
                <a:lnTo>
                  <a:pt x="1422141" y="1422141"/>
                </a:lnTo>
                <a:lnTo>
                  <a:pt x="122713" y="1422141"/>
                </a:lnTo>
                <a:cubicBezTo>
                  <a:pt x="54940" y="1422141"/>
                  <a:pt x="0" y="1367201"/>
                  <a:pt x="0" y="1299428"/>
                </a:cubicBezTo>
                <a:close/>
              </a:path>
            </a:pathLst>
          </a:custGeom>
          <a:solidFill>
            <a:srgbClr val="3810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8" name="Rounded Rectangle 27">
            <a:extLst>
              <a:ext uri="{FF2B5EF4-FFF2-40B4-BE49-F238E27FC236}">
                <a16:creationId xmlns:a16="http://schemas.microsoft.com/office/drawing/2014/main" id="{20802428-8B86-ACFD-4DA6-F9BF48EEB957}"/>
              </a:ext>
            </a:extLst>
          </p:cNvPr>
          <p:cNvSpPr/>
          <p:nvPr userDrawn="1"/>
        </p:nvSpPr>
        <p:spPr>
          <a:xfrm rot="2700000">
            <a:off x="6925369" y="4613777"/>
            <a:ext cx="1411802" cy="1411802"/>
          </a:xfrm>
          <a:prstGeom prst="roundRect">
            <a:avLst>
              <a:gd name="adj" fmla="val 6903"/>
            </a:avLst>
          </a:pr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9" name="Group 28">
            <a:extLst>
              <a:ext uri="{FF2B5EF4-FFF2-40B4-BE49-F238E27FC236}">
                <a16:creationId xmlns:a16="http://schemas.microsoft.com/office/drawing/2014/main" id="{61B1CFB2-A95D-BD42-C4C6-52AC378A0096}"/>
              </a:ext>
            </a:extLst>
          </p:cNvPr>
          <p:cNvGrpSpPr/>
          <p:nvPr userDrawn="1"/>
        </p:nvGrpSpPr>
        <p:grpSpPr>
          <a:xfrm>
            <a:off x="-9524" y="4162426"/>
            <a:ext cx="7669964" cy="2304800"/>
            <a:chOff x="-3160057" y="1905233"/>
            <a:chExt cx="14147385" cy="4251245"/>
          </a:xfrm>
        </p:grpSpPr>
        <p:sp>
          <p:nvSpPr>
            <p:cNvPr id="30" name="Rectangle 29">
              <a:extLst>
                <a:ext uri="{FF2B5EF4-FFF2-40B4-BE49-F238E27FC236}">
                  <a16:creationId xmlns:a16="http://schemas.microsoft.com/office/drawing/2014/main" id="{0A54E88E-36D9-8075-4685-90E11B7AE594}"/>
                </a:ext>
              </a:extLst>
            </p:cNvPr>
            <p:cNvSpPr/>
            <p:nvPr userDrawn="1"/>
          </p:nvSpPr>
          <p:spPr>
            <a:xfrm>
              <a:off x="-3160057" y="1905233"/>
              <a:ext cx="12560090" cy="4251245"/>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30">
              <a:extLst>
                <a:ext uri="{FF2B5EF4-FFF2-40B4-BE49-F238E27FC236}">
                  <a16:creationId xmlns:a16="http://schemas.microsoft.com/office/drawing/2014/main" id="{13DB9409-F2EC-7C6E-B313-51B8A0361AA2}"/>
                </a:ext>
              </a:extLst>
            </p:cNvPr>
            <p:cNvSpPr/>
            <p:nvPr userDrawn="1"/>
          </p:nvSpPr>
          <p:spPr>
            <a:xfrm rot="18900000">
              <a:off x="7812736" y="2440560"/>
              <a:ext cx="3174592" cy="3174592"/>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Tree>
    <p:extLst>
      <p:ext uri="{BB962C8B-B14F-4D97-AF65-F5344CB8AC3E}">
        <p14:creationId xmlns:p14="http://schemas.microsoft.com/office/powerpoint/2010/main" val="1980724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1 kolom">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kstvak 12">
              <a:extLst>
                <a:ext uri="{FF2B5EF4-FFF2-40B4-BE49-F238E27FC236}">
                  <a16:creationId xmlns:a16="http://schemas.microsoft.com/office/drawing/2014/main" id="{89585700-8287-CF68-B599-B624F8BBDC5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grpSp>
      <p:sp>
        <p:nvSpPr>
          <p:cNvPr id="11" name="Tijdelijke aanduiding voor tekst 10">
            <a:extLst>
              <a:ext uri="{FF2B5EF4-FFF2-40B4-BE49-F238E27FC236}">
                <a16:creationId xmlns:a16="http://schemas.microsoft.com/office/drawing/2014/main" id="{961EAFA8-1364-3747-8CE2-E646C2303B98}"/>
              </a:ext>
            </a:extLst>
          </p:cNvPr>
          <p:cNvSpPr>
            <a:spLocks noGrp="1"/>
          </p:cNvSpPr>
          <p:nvPr>
            <p:ph type="body" sz="quarter" idx="10" hasCustomPrompt="1"/>
          </p:nvPr>
        </p:nvSpPr>
        <p:spPr>
          <a:xfrm>
            <a:off x="1676400" y="1562100"/>
            <a:ext cx="8839200"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p:txBody>
      </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88392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Tree>
    <p:extLst>
      <p:ext uri="{BB962C8B-B14F-4D97-AF65-F5344CB8AC3E}">
        <p14:creationId xmlns:p14="http://schemas.microsoft.com/office/powerpoint/2010/main" val="2586281278"/>
      </p:ext>
    </p:extLst>
  </p:cSld>
  <p:clrMapOvr>
    <a:masterClrMapping/>
  </p:clrMapOvr>
  <p:extLst>
    <p:ext uri="{DCECCB84-F9BA-43D5-87BE-67443E8EF086}">
      <p15:sldGuideLst xmlns:p15="http://schemas.microsoft.com/office/powerpoint/2012/main">
        <p15:guide id="1" pos="1056" userDrawn="1">
          <p15:clr>
            <a:srgbClr val="FBAE40"/>
          </p15:clr>
        </p15:guide>
        <p15:guide id="2" pos="6624" userDrawn="1">
          <p15:clr>
            <a:srgbClr val="FBAE40"/>
          </p15:clr>
        </p15:guide>
        <p15:guide id="3" orient="horz" pos="98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2 kolommen">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1" name="Tijdelijke aanduiding voor tekst 10">
            <a:extLst>
              <a:ext uri="{FF2B5EF4-FFF2-40B4-BE49-F238E27FC236}">
                <a16:creationId xmlns:a16="http://schemas.microsoft.com/office/drawing/2014/main" id="{961EAFA8-1364-3747-8CE2-E646C2303B98}"/>
              </a:ext>
            </a:extLst>
          </p:cNvPr>
          <p:cNvSpPr>
            <a:spLocks noGrp="1"/>
          </p:cNvSpPr>
          <p:nvPr>
            <p:ph type="body" sz="quarter" idx="10" hasCustomPrompt="1"/>
          </p:nvPr>
        </p:nvSpPr>
        <p:spPr>
          <a:xfrm>
            <a:off x="1676400" y="1562100"/>
            <a:ext cx="8839200" cy="4408393"/>
          </a:xfrm>
          <a:prstGeom prst="rect">
            <a:avLst/>
          </a:prstGeom>
        </p:spPr>
        <p:txBody>
          <a:bodyPr lIns="0" tIns="0" rIns="0" bIns="0" numCol="2" spcCol="91440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2 kolommen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2 kolommen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3" name="Tijdelijke aanduiding voor tekst 11">
            <a:extLst>
              <a:ext uri="{FF2B5EF4-FFF2-40B4-BE49-F238E27FC236}">
                <a16:creationId xmlns:a16="http://schemas.microsoft.com/office/drawing/2014/main" id="{B6B7075E-6090-30C6-D381-F67F7CEA757A}"/>
              </a:ext>
            </a:extLst>
          </p:cNvPr>
          <p:cNvSpPr>
            <a:spLocks noGrp="1"/>
          </p:cNvSpPr>
          <p:nvPr>
            <p:ph type="body" sz="quarter" idx="11" hasCustomPrompt="1"/>
          </p:nvPr>
        </p:nvSpPr>
        <p:spPr>
          <a:xfrm>
            <a:off x="1676401" y="425300"/>
            <a:ext cx="86106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4" name="Group 3">
            <a:extLst>
              <a:ext uri="{FF2B5EF4-FFF2-40B4-BE49-F238E27FC236}">
                <a16:creationId xmlns:a16="http://schemas.microsoft.com/office/drawing/2014/main" id="{B904964B-0AE3-0BFE-3CBD-B3A66E285190}"/>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531B4216-E949-520F-5B1C-A6E8C7FDAD06}"/>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C6C5843D-E0DE-22A7-CF15-9C1D9DD8187E}"/>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9" name="Tekstvak 12">
            <a:extLst>
              <a:ext uri="{FF2B5EF4-FFF2-40B4-BE49-F238E27FC236}">
                <a16:creationId xmlns:a16="http://schemas.microsoft.com/office/drawing/2014/main" id="{06872E4A-780E-44CC-BAEA-D0702BC72D2D}"/>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spTree>
    <p:extLst>
      <p:ext uri="{BB962C8B-B14F-4D97-AF65-F5344CB8AC3E}">
        <p14:creationId xmlns:p14="http://schemas.microsoft.com/office/powerpoint/2010/main" val="1962500907"/>
      </p:ext>
    </p:extLst>
  </p:cSld>
  <p:clrMapOvr>
    <a:masterClrMapping/>
  </p:clrMapOvr>
  <p:extLst>
    <p:ext uri="{DCECCB84-F9BA-43D5-87BE-67443E8EF086}">
      <p15:sldGuideLst xmlns:p15="http://schemas.microsoft.com/office/powerpoint/2012/main">
        <p15:guide id="1" pos="6624" userDrawn="1">
          <p15:clr>
            <a:srgbClr val="FBAE40"/>
          </p15:clr>
        </p15:guide>
        <p15:guide id="2" pos="1056" userDrawn="1">
          <p15:clr>
            <a:srgbClr val="FBAE40"/>
          </p15:clr>
        </p15:guide>
        <p15:guide id="4" orient="horz" pos="98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Tekst en afbeelding-rechts">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kstvak 12">
              <a:extLst>
                <a:ext uri="{FF2B5EF4-FFF2-40B4-BE49-F238E27FC236}">
                  <a16:creationId xmlns:a16="http://schemas.microsoft.com/office/drawing/2014/main" id="{89585700-8287-CF68-B599-B624F8BBDC5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grpSp>
      <p:sp>
        <p:nvSpPr>
          <p:cNvPr id="11" name="Tijdelijke aanduiding voor tekst 10">
            <a:extLst>
              <a:ext uri="{FF2B5EF4-FFF2-40B4-BE49-F238E27FC236}">
                <a16:creationId xmlns:a16="http://schemas.microsoft.com/office/drawing/2014/main" id="{961EAFA8-1364-3747-8CE2-E646C2303B98}"/>
              </a:ext>
            </a:extLst>
          </p:cNvPr>
          <p:cNvSpPr>
            <a:spLocks noGrp="1"/>
          </p:cNvSpPr>
          <p:nvPr>
            <p:ph type="body" sz="quarter" idx="10" hasCustomPrompt="1"/>
          </p:nvPr>
        </p:nvSpPr>
        <p:spPr>
          <a:xfrm>
            <a:off x="1676400" y="1562100"/>
            <a:ext cx="4320363"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88392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8" name="Picture Placeholder 7">
            <a:extLst>
              <a:ext uri="{FF2B5EF4-FFF2-40B4-BE49-F238E27FC236}">
                <a16:creationId xmlns:a16="http://schemas.microsoft.com/office/drawing/2014/main" id="{3A438947-23AD-11A2-6989-72589F122EFE}"/>
              </a:ext>
            </a:extLst>
          </p:cNvPr>
          <p:cNvSpPr>
            <a:spLocks noGrp="1"/>
          </p:cNvSpPr>
          <p:nvPr>
            <p:ph type="pic" sz="quarter" idx="12"/>
          </p:nvPr>
        </p:nvSpPr>
        <p:spPr>
          <a:xfrm>
            <a:off x="6205870" y="1562100"/>
            <a:ext cx="4309730" cy="4406438"/>
          </a:xfrm>
          <a:prstGeom prst="rect">
            <a:avLst/>
          </a:prstGeom>
          <a:solidFill>
            <a:schemeClr val="bg1">
              <a:lumMod val="85000"/>
            </a:schemeClr>
          </a:solidFill>
        </p:spPr>
        <p:txBody>
          <a:bodyPr/>
          <a:lstStyle/>
          <a:p>
            <a:r>
              <a:rPr lang="nl-NL"/>
              <a:t>Klik op het pictogram als u een afbeelding wilt toevoegen</a:t>
            </a:r>
          </a:p>
        </p:txBody>
      </p:sp>
    </p:spTree>
    <p:extLst>
      <p:ext uri="{BB962C8B-B14F-4D97-AF65-F5344CB8AC3E}">
        <p14:creationId xmlns:p14="http://schemas.microsoft.com/office/powerpoint/2010/main" val="3805416115"/>
      </p:ext>
    </p:extLst>
  </p:cSld>
  <p:clrMapOvr>
    <a:masterClrMapping/>
  </p:clrMapOvr>
  <p:extLst>
    <p:ext uri="{DCECCB84-F9BA-43D5-87BE-67443E8EF086}">
      <p15:sldGuideLst xmlns:p15="http://schemas.microsoft.com/office/powerpoint/2012/main">
        <p15:guide id="1" pos="1056">
          <p15:clr>
            <a:srgbClr val="FBAE40"/>
          </p15:clr>
        </p15:guide>
        <p15:guide id="2" pos="6624">
          <p15:clr>
            <a:srgbClr val="FBAE40"/>
          </p15:clr>
        </p15:guide>
        <p15:guide id="3" orient="horz" pos="9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ekst en afbeelding-links">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kstvak 12">
              <a:extLst>
                <a:ext uri="{FF2B5EF4-FFF2-40B4-BE49-F238E27FC236}">
                  <a16:creationId xmlns:a16="http://schemas.microsoft.com/office/drawing/2014/main" id="{89585700-8287-CF68-B599-B624F8BBDC5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gr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88392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12" name="Tijdelijke aanduiding voor tekst 10">
            <a:extLst>
              <a:ext uri="{FF2B5EF4-FFF2-40B4-BE49-F238E27FC236}">
                <a16:creationId xmlns:a16="http://schemas.microsoft.com/office/drawing/2014/main" id="{E45649EB-4112-F390-15CD-F7FBE1F62A9C}"/>
              </a:ext>
            </a:extLst>
          </p:cNvPr>
          <p:cNvSpPr>
            <a:spLocks noGrp="1"/>
          </p:cNvSpPr>
          <p:nvPr>
            <p:ph type="body" sz="quarter" idx="10" hasCustomPrompt="1"/>
          </p:nvPr>
        </p:nvSpPr>
        <p:spPr>
          <a:xfrm>
            <a:off x="6172200" y="1562100"/>
            <a:ext cx="4320363"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13" name="Picture Placeholder 7">
            <a:extLst>
              <a:ext uri="{FF2B5EF4-FFF2-40B4-BE49-F238E27FC236}">
                <a16:creationId xmlns:a16="http://schemas.microsoft.com/office/drawing/2014/main" id="{1E8A5145-2743-0AEA-1164-4AB09B02DCD4}"/>
              </a:ext>
            </a:extLst>
          </p:cNvPr>
          <p:cNvSpPr>
            <a:spLocks noGrp="1"/>
          </p:cNvSpPr>
          <p:nvPr>
            <p:ph type="pic" sz="quarter" idx="12"/>
          </p:nvPr>
        </p:nvSpPr>
        <p:spPr>
          <a:xfrm>
            <a:off x="1676400" y="1562100"/>
            <a:ext cx="4309730" cy="4406438"/>
          </a:xfrm>
          <a:prstGeom prst="rect">
            <a:avLst/>
          </a:prstGeom>
          <a:solidFill>
            <a:schemeClr val="bg1">
              <a:lumMod val="85000"/>
            </a:schemeClr>
          </a:solidFill>
        </p:spPr>
        <p:txBody>
          <a:bodyPr/>
          <a:lstStyle/>
          <a:p>
            <a:r>
              <a:rPr lang="nl-NL"/>
              <a:t>Klik op het pictogram als u een afbeelding wilt toevoegen</a:t>
            </a:r>
          </a:p>
        </p:txBody>
      </p:sp>
    </p:spTree>
    <p:extLst>
      <p:ext uri="{BB962C8B-B14F-4D97-AF65-F5344CB8AC3E}">
        <p14:creationId xmlns:p14="http://schemas.microsoft.com/office/powerpoint/2010/main" val="4010733489"/>
      </p:ext>
    </p:extLst>
  </p:cSld>
  <p:clrMapOvr>
    <a:masterClrMapping/>
  </p:clrMapOvr>
  <p:extLst>
    <p:ext uri="{DCECCB84-F9BA-43D5-87BE-67443E8EF086}">
      <p15:sldGuideLst xmlns:p15="http://schemas.microsoft.com/office/powerpoint/2012/main">
        <p15:guide id="1" pos="3888" userDrawn="1">
          <p15:clr>
            <a:srgbClr val="FBAE40"/>
          </p15:clr>
        </p15:guide>
        <p15:guide id="2" pos="6624">
          <p15:clr>
            <a:srgbClr val="FBAE40"/>
          </p15:clr>
        </p15:guide>
        <p15:guide id="3" orient="horz" pos="984">
          <p15:clr>
            <a:srgbClr val="FBAE40"/>
          </p15:clr>
        </p15:guide>
        <p15:guide id="4" pos="105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Tekst en afbeelding-rech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7D76EA-A8F5-B9E7-6905-F4B96E5CCDDE}"/>
              </a:ext>
            </a:extLst>
          </p:cNvPr>
          <p:cNvSpPr/>
          <p:nvPr userDrawn="1"/>
        </p:nvSpPr>
        <p:spPr>
          <a:xfrm>
            <a:off x="0" y="0"/>
            <a:ext cx="12192000" cy="6858000"/>
          </a:xfrm>
          <a:prstGeom prst="rect">
            <a:avLst/>
          </a:pr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kstvak 12">
              <a:extLst>
                <a:ext uri="{FF2B5EF4-FFF2-40B4-BE49-F238E27FC236}">
                  <a16:creationId xmlns:a16="http://schemas.microsoft.com/office/drawing/2014/main" id="{89585700-8287-CF68-B599-B624F8BBDC5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grpSp>
      <p:sp>
        <p:nvSpPr>
          <p:cNvPr id="11" name="Tijdelijke aanduiding voor tekst 10">
            <a:extLst>
              <a:ext uri="{FF2B5EF4-FFF2-40B4-BE49-F238E27FC236}">
                <a16:creationId xmlns:a16="http://schemas.microsoft.com/office/drawing/2014/main" id="{961EAFA8-1364-3747-8CE2-E646C2303B98}"/>
              </a:ext>
            </a:extLst>
          </p:cNvPr>
          <p:cNvSpPr>
            <a:spLocks noGrp="1"/>
          </p:cNvSpPr>
          <p:nvPr>
            <p:ph type="body" sz="quarter" idx="10" hasCustomPrompt="1"/>
          </p:nvPr>
        </p:nvSpPr>
        <p:spPr>
          <a:xfrm>
            <a:off x="1676400" y="1562100"/>
            <a:ext cx="4320363"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88392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8" name="Picture Placeholder 7">
            <a:extLst>
              <a:ext uri="{FF2B5EF4-FFF2-40B4-BE49-F238E27FC236}">
                <a16:creationId xmlns:a16="http://schemas.microsoft.com/office/drawing/2014/main" id="{3A438947-23AD-11A2-6989-72589F122EFE}"/>
              </a:ext>
            </a:extLst>
          </p:cNvPr>
          <p:cNvSpPr>
            <a:spLocks noGrp="1"/>
          </p:cNvSpPr>
          <p:nvPr>
            <p:ph type="pic" sz="quarter" idx="12"/>
          </p:nvPr>
        </p:nvSpPr>
        <p:spPr>
          <a:xfrm>
            <a:off x="6205870" y="1562100"/>
            <a:ext cx="4309730" cy="4406438"/>
          </a:xfrm>
          <a:prstGeom prst="rect">
            <a:avLst/>
          </a:prstGeom>
          <a:solidFill>
            <a:schemeClr val="bg1">
              <a:lumMod val="85000"/>
            </a:schemeClr>
          </a:solidFill>
        </p:spPr>
        <p:txBody>
          <a:bodyPr/>
          <a:lstStyle/>
          <a:p>
            <a:r>
              <a:rPr lang="nl-NL"/>
              <a:t>Klik op het pictogram als u een afbeelding wilt toevoegen</a:t>
            </a:r>
          </a:p>
        </p:txBody>
      </p:sp>
    </p:spTree>
    <p:extLst>
      <p:ext uri="{BB962C8B-B14F-4D97-AF65-F5344CB8AC3E}">
        <p14:creationId xmlns:p14="http://schemas.microsoft.com/office/powerpoint/2010/main" val="3387332079"/>
      </p:ext>
    </p:extLst>
  </p:cSld>
  <p:clrMapOvr>
    <a:masterClrMapping/>
  </p:clrMapOvr>
  <p:extLst>
    <p:ext uri="{DCECCB84-F9BA-43D5-87BE-67443E8EF086}">
      <p15:sldGuideLst xmlns:p15="http://schemas.microsoft.com/office/powerpoint/2012/main">
        <p15:guide id="1" pos="1056">
          <p15:clr>
            <a:srgbClr val="FBAE40"/>
          </p15:clr>
        </p15:guide>
        <p15:guide id="2" pos="6624">
          <p15:clr>
            <a:srgbClr val="FBAE40"/>
          </p15:clr>
        </p15:guide>
        <p15:guide id="3" orient="horz" pos="9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Tekst en afbeelding-link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7D76EA-A8F5-B9E7-6905-F4B96E5CCDDE}"/>
              </a:ext>
            </a:extLst>
          </p:cNvPr>
          <p:cNvSpPr/>
          <p:nvPr userDrawn="1"/>
        </p:nvSpPr>
        <p:spPr>
          <a:xfrm>
            <a:off x="0" y="0"/>
            <a:ext cx="12192000" cy="6858000"/>
          </a:xfrm>
          <a:prstGeom prst="rect">
            <a:avLst/>
          </a:pr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9" name="Group 28">
            <a:extLst>
              <a:ext uri="{FF2B5EF4-FFF2-40B4-BE49-F238E27FC236}">
                <a16:creationId xmlns:a16="http://schemas.microsoft.com/office/drawing/2014/main" id="{84259242-59AE-D9CF-C9EC-0DC27D5369CD}"/>
              </a:ext>
            </a:extLst>
          </p:cNvPr>
          <p:cNvGrpSpPr/>
          <p:nvPr userDrawn="1"/>
        </p:nvGrpSpPr>
        <p:grpSpPr>
          <a:xfrm>
            <a:off x="-1" y="-1"/>
            <a:ext cx="12192001" cy="7585668"/>
            <a:chOff x="-1" y="-1"/>
            <a:chExt cx="12192001" cy="7585668"/>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kstvak 12">
              <a:extLst>
                <a:ext uri="{FF2B5EF4-FFF2-40B4-BE49-F238E27FC236}">
                  <a16:creationId xmlns:a16="http://schemas.microsoft.com/office/drawing/2014/main" id="{89585700-8287-CF68-B599-B624F8BBDC57}"/>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gr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883920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12" name="Tijdelijke aanduiding voor tekst 10">
            <a:extLst>
              <a:ext uri="{FF2B5EF4-FFF2-40B4-BE49-F238E27FC236}">
                <a16:creationId xmlns:a16="http://schemas.microsoft.com/office/drawing/2014/main" id="{E45649EB-4112-F390-15CD-F7FBE1F62A9C}"/>
              </a:ext>
            </a:extLst>
          </p:cNvPr>
          <p:cNvSpPr>
            <a:spLocks noGrp="1"/>
          </p:cNvSpPr>
          <p:nvPr>
            <p:ph type="body" sz="quarter" idx="10" hasCustomPrompt="1"/>
          </p:nvPr>
        </p:nvSpPr>
        <p:spPr>
          <a:xfrm>
            <a:off x="6172200" y="1562100"/>
            <a:ext cx="4320363"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13" name="Picture Placeholder 7">
            <a:extLst>
              <a:ext uri="{FF2B5EF4-FFF2-40B4-BE49-F238E27FC236}">
                <a16:creationId xmlns:a16="http://schemas.microsoft.com/office/drawing/2014/main" id="{1E8A5145-2743-0AEA-1164-4AB09B02DCD4}"/>
              </a:ext>
            </a:extLst>
          </p:cNvPr>
          <p:cNvSpPr>
            <a:spLocks noGrp="1"/>
          </p:cNvSpPr>
          <p:nvPr>
            <p:ph type="pic" sz="quarter" idx="12"/>
          </p:nvPr>
        </p:nvSpPr>
        <p:spPr>
          <a:xfrm>
            <a:off x="1676400" y="1562100"/>
            <a:ext cx="4309730" cy="4406438"/>
          </a:xfrm>
          <a:prstGeom prst="rect">
            <a:avLst/>
          </a:prstGeom>
          <a:solidFill>
            <a:schemeClr val="bg1">
              <a:lumMod val="85000"/>
            </a:schemeClr>
          </a:solidFill>
        </p:spPr>
        <p:txBody>
          <a:bodyPr/>
          <a:lstStyle/>
          <a:p>
            <a:r>
              <a:rPr lang="nl-NL"/>
              <a:t>Klik op het pictogram als u een afbeelding wilt toevoegen</a:t>
            </a:r>
          </a:p>
        </p:txBody>
      </p:sp>
    </p:spTree>
    <p:extLst>
      <p:ext uri="{BB962C8B-B14F-4D97-AF65-F5344CB8AC3E}">
        <p14:creationId xmlns:p14="http://schemas.microsoft.com/office/powerpoint/2010/main" val="2401438226"/>
      </p:ext>
    </p:extLst>
  </p:cSld>
  <p:clrMapOvr>
    <a:masterClrMapping/>
  </p:clrMapOvr>
  <p:extLst>
    <p:ext uri="{DCECCB84-F9BA-43D5-87BE-67443E8EF086}">
      <p15:sldGuideLst xmlns:p15="http://schemas.microsoft.com/office/powerpoint/2012/main">
        <p15:guide id="1" pos="3888">
          <p15:clr>
            <a:srgbClr val="FBAE40"/>
          </p15:clr>
        </p15:guide>
        <p15:guide id="2" pos="6624">
          <p15:clr>
            <a:srgbClr val="FBAE40"/>
          </p15:clr>
        </p15:guide>
        <p15:guide id="3" orient="horz" pos="984">
          <p15:clr>
            <a:srgbClr val="FBAE40"/>
          </p15:clr>
        </p15:guide>
        <p15:guide id="4" pos="105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kst en afbeeld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A3ABD-FE2C-53E7-1901-1FC73A22BA64}"/>
              </a:ext>
            </a:extLst>
          </p:cNvPr>
          <p:cNvSpPr/>
          <p:nvPr userDrawn="1"/>
        </p:nvSpPr>
        <p:spPr>
          <a:xfrm>
            <a:off x="-1" y="-1"/>
            <a:ext cx="12192001" cy="12495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Tijdelijke aanduiding voor tekst 10">
            <a:extLst>
              <a:ext uri="{FF2B5EF4-FFF2-40B4-BE49-F238E27FC236}">
                <a16:creationId xmlns:a16="http://schemas.microsoft.com/office/drawing/2014/main" id="{961EAFA8-1364-3747-8CE2-E646C2303B98}"/>
              </a:ext>
            </a:extLst>
          </p:cNvPr>
          <p:cNvSpPr>
            <a:spLocks noGrp="1"/>
          </p:cNvSpPr>
          <p:nvPr>
            <p:ph type="body" sz="quarter" idx="10" hasCustomPrompt="1"/>
          </p:nvPr>
        </p:nvSpPr>
        <p:spPr>
          <a:xfrm>
            <a:off x="1676400" y="1562100"/>
            <a:ext cx="4275513" cy="4408394"/>
          </a:xfrm>
          <a:prstGeom prst="rect">
            <a:avLst/>
          </a:prstGeo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24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a:t>Tekst toevoegen</a:t>
            </a:r>
          </a:p>
          <a:p>
            <a:pPr marL="0" marR="0" lvl="0" indent="0" algn="l" defTabSz="914400" rtl="0" eaLnBrk="1" fontAlgn="auto" latinLnBrk="0" hangingPunct="1">
              <a:lnSpc>
                <a:spcPct val="90000"/>
              </a:lnSpc>
              <a:spcBef>
                <a:spcPts val="1000"/>
              </a:spcBef>
              <a:spcAft>
                <a:spcPts val="0"/>
              </a:spcAft>
              <a:buClrTx/>
              <a:buSzTx/>
              <a:buFontTx/>
              <a:buNone/>
              <a:tabLst/>
              <a:defRPr/>
            </a:pPr>
            <a:r>
              <a:rPr lang="nl-NL"/>
              <a:t>• Opsomming</a:t>
            </a:r>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a:p>
            <a:pPr marL="0" marR="0" lvl="0" indent="0" algn="l" defTabSz="914400" rtl="0" eaLnBrk="1" fontAlgn="auto" latinLnBrk="0" hangingPunct="1">
              <a:lnSpc>
                <a:spcPct val="90000"/>
              </a:lnSpc>
              <a:spcBef>
                <a:spcPts val="1000"/>
              </a:spcBef>
              <a:spcAft>
                <a:spcPts val="0"/>
              </a:spcAft>
              <a:buClrTx/>
              <a:buSzTx/>
              <a:buFontTx/>
              <a:buNone/>
              <a:tabLst/>
              <a:defRPr/>
            </a:pPr>
            <a:endParaRPr lang="nl-NL"/>
          </a:p>
        </p:txBody>
      </p:sp>
      <p:sp>
        <p:nvSpPr>
          <p:cNvPr id="4" name="Tijdelijke aanduiding voor tekst 11">
            <a:extLst>
              <a:ext uri="{FF2B5EF4-FFF2-40B4-BE49-F238E27FC236}">
                <a16:creationId xmlns:a16="http://schemas.microsoft.com/office/drawing/2014/main" id="{241299C3-B8FA-D6EA-5CEB-EAAFE4FFB8AC}"/>
              </a:ext>
            </a:extLst>
          </p:cNvPr>
          <p:cNvSpPr>
            <a:spLocks noGrp="1"/>
          </p:cNvSpPr>
          <p:nvPr>
            <p:ph type="body" sz="quarter" idx="11" hasCustomPrompt="1"/>
          </p:nvPr>
        </p:nvSpPr>
        <p:spPr>
          <a:xfrm>
            <a:off x="1676400" y="425300"/>
            <a:ext cx="4286250" cy="630237"/>
          </a:xfrm>
          <a:prstGeom prst="rect">
            <a:avLst/>
          </a:prstGeom>
        </p:spPr>
        <p:txBody>
          <a:bodyPr lIns="0" tIns="0" rIns="0" bIns="0"/>
          <a:lstStyle>
            <a:lvl1pPr marL="0" indent="0">
              <a:buFontTx/>
              <a:buNone/>
              <a:defRPr sz="4000" b="1">
                <a:solidFill>
                  <a:schemeClr val="bg1"/>
                </a:solidFill>
                <a:latin typeface="+mn-lt"/>
              </a:defRPr>
            </a:lvl1pPr>
          </a:lstStyle>
          <a:p>
            <a:pPr lvl="0"/>
            <a:r>
              <a:rPr lang="nl-NL"/>
              <a:t>Kop</a:t>
            </a:r>
          </a:p>
        </p:txBody>
      </p:sp>
      <p:grpSp>
        <p:nvGrpSpPr>
          <p:cNvPr id="3" name="Group 2">
            <a:extLst>
              <a:ext uri="{FF2B5EF4-FFF2-40B4-BE49-F238E27FC236}">
                <a16:creationId xmlns:a16="http://schemas.microsoft.com/office/drawing/2014/main" id="{24D921A3-61D6-CC76-8A5B-10F935861F7D}"/>
              </a:ext>
            </a:extLst>
          </p:cNvPr>
          <p:cNvGrpSpPr/>
          <p:nvPr userDrawn="1"/>
        </p:nvGrpSpPr>
        <p:grpSpPr>
          <a:xfrm>
            <a:off x="-917555" y="208424"/>
            <a:ext cx="2380596" cy="2017150"/>
            <a:chOff x="-1039476" y="240141"/>
            <a:chExt cx="2704727" cy="2291796"/>
          </a:xfrm>
        </p:grpSpPr>
        <p:sp>
          <p:nvSpPr>
            <p:cNvPr id="5" name="Freeform 4">
              <a:extLst>
                <a:ext uri="{FF2B5EF4-FFF2-40B4-BE49-F238E27FC236}">
                  <a16:creationId xmlns:a16="http://schemas.microsoft.com/office/drawing/2014/main" id="{4AB61674-781F-CCCE-1B4B-6EC8F95B1B07}"/>
                </a:ext>
              </a:extLst>
            </p:cNvPr>
            <p:cNvSpPr/>
            <p:nvPr userDrawn="1"/>
          </p:nvSpPr>
          <p:spPr>
            <a:xfrm rot="2700000">
              <a:off x="-977841" y="254478"/>
              <a:ext cx="2215824"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5D973875-899A-468F-916A-25529D072BE3}"/>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13" name="Picture Placeholder 12">
            <a:extLst>
              <a:ext uri="{FF2B5EF4-FFF2-40B4-BE49-F238E27FC236}">
                <a16:creationId xmlns:a16="http://schemas.microsoft.com/office/drawing/2014/main" id="{47FF16E0-DEDE-67BC-1BFF-FCA1D8AE7D9E}"/>
              </a:ext>
            </a:extLst>
          </p:cNvPr>
          <p:cNvSpPr>
            <a:spLocks noGrp="1"/>
          </p:cNvSpPr>
          <p:nvPr>
            <p:ph type="pic" sz="quarter" idx="12"/>
          </p:nvPr>
        </p:nvSpPr>
        <p:spPr>
          <a:xfrm>
            <a:off x="6172200" y="0"/>
            <a:ext cx="6019800" cy="6858000"/>
          </a:xfrm>
          <a:custGeom>
            <a:avLst/>
            <a:gdLst>
              <a:gd name="connsiteX0" fmla="*/ 0 w 6019800"/>
              <a:gd name="connsiteY0" fmla="*/ 0 h 6858000"/>
              <a:gd name="connsiteX1" fmla="*/ 6019800 w 6019800"/>
              <a:gd name="connsiteY1" fmla="*/ 0 h 6858000"/>
              <a:gd name="connsiteX2" fmla="*/ 6019800 w 6019800"/>
              <a:gd name="connsiteY2" fmla="*/ 6269158 h 6858000"/>
              <a:gd name="connsiteX3" fmla="*/ 5148511 w 6019800"/>
              <a:gd name="connsiteY3" fmla="*/ 5397869 h 6858000"/>
              <a:gd name="connsiteX4" fmla="*/ 5041954 w 6019800"/>
              <a:gd name="connsiteY4" fmla="*/ 5353732 h 6858000"/>
              <a:gd name="connsiteX5" fmla="*/ 4935396 w 6019800"/>
              <a:gd name="connsiteY5" fmla="*/ 5397869 h 6858000"/>
              <a:gd name="connsiteX6" fmla="*/ 3604875 w 6019800"/>
              <a:gd name="connsiteY6" fmla="*/ 6728390 h 6858000"/>
              <a:gd name="connsiteX7" fmla="*/ 3560738 w 6019800"/>
              <a:gd name="connsiteY7" fmla="*/ 6834948 h 6858000"/>
              <a:gd name="connsiteX8" fmla="*/ 3565224 w 6019800"/>
              <a:gd name="connsiteY8" fmla="*/ 6858000 h 6858000"/>
              <a:gd name="connsiteX9" fmla="*/ 0 w 60198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19800" h="6858000">
                <a:moveTo>
                  <a:pt x="0" y="0"/>
                </a:moveTo>
                <a:lnTo>
                  <a:pt x="6019800" y="0"/>
                </a:lnTo>
                <a:lnTo>
                  <a:pt x="6019800" y="6269158"/>
                </a:lnTo>
                <a:lnTo>
                  <a:pt x="5148511" y="5397869"/>
                </a:lnTo>
                <a:cubicBezTo>
                  <a:pt x="5119086" y="5368444"/>
                  <a:pt x="5080520" y="5353732"/>
                  <a:pt x="5041954" y="5353732"/>
                </a:cubicBezTo>
                <a:cubicBezTo>
                  <a:pt x="5003387" y="5353732"/>
                  <a:pt x="4964821" y="5368444"/>
                  <a:pt x="4935396" y="5397869"/>
                </a:cubicBezTo>
                <a:lnTo>
                  <a:pt x="3604875" y="6728390"/>
                </a:lnTo>
                <a:cubicBezTo>
                  <a:pt x="3575450" y="6757816"/>
                  <a:pt x="3560738" y="6796382"/>
                  <a:pt x="3560738" y="6834948"/>
                </a:cubicBezTo>
                <a:lnTo>
                  <a:pt x="3565224" y="6858000"/>
                </a:lnTo>
                <a:lnTo>
                  <a:pt x="0" y="6858000"/>
                </a:lnTo>
                <a:close/>
              </a:path>
            </a:pathLst>
          </a:custGeom>
          <a:solidFill>
            <a:schemeClr val="bg1">
              <a:lumMod val="85000"/>
            </a:schemeClr>
          </a:solidFill>
        </p:spPr>
        <p:txBody>
          <a:bodyPr wrap="square">
            <a:noAutofit/>
          </a:bodyPr>
          <a:lstStyle/>
          <a:p>
            <a:r>
              <a:rPr lang="nl-NL"/>
              <a:t>Klik op het pictogram als u een afbeelding wilt toevoegen</a:t>
            </a:r>
          </a:p>
        </p:txBody>
      </p:sp>
      <p:sp>
        <p:nvSpPr>
          <p:cNvPr id="7" name="Freeform 6">
            <a:extLst>
              <a:ext uri="{FF2B5EF4-FFF2-40B4-BE49-F238E27FC236}">
                <a16:creationId xmlns:a16="http://schemas.microsoft.com/office/drawing/2014/main" id="{A264835B-A0D4-8AEB-4415-73DE199406A2}"/>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9" name="Tekstvak 12">
            <a:extLst>
              <a:ext uri="{FF2B5EF4-FFF2-40B4-BE49-F238E27FC236}">
                <a16:creationId xmlns:a16="http://schemas.microsoft.com/office/drawing/2014/main" id="{240A8D5A-90A4-3E45-C124-10C0E4A2ED76}"/>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spTree>
    <p:extLst>
      <p:ext uri="{BB962C8B-B14F-4D97-AF65-F5344CB8AC3E}">
        <p14:creationId xmlns:p14="http://schemas.microsoft.com/office/powerpoint/2010/main" val="4037633787"/>
      </p:ext>
    </p:extLst>
  </p:cSld>
  <p:clrMapOvr>
    <a:masterClrMapping/>
  </p:clrMapOvr>
  <p:extLst>
    <p:ext uri="{DCECCB84-F9BA-43D5-87BE-67443E8EF086}">
      <p15:sldGuideLst xmlns:p15="http://schemas.microsoft.com/office/powerpoint/2012/main">
        <p15:guide id="1" pos="1056">
          <p15:clr>
            <a:srgbClr val="FBAE40"/>
          </p15:clr>
        </p15:guide>
        <p15:guide id="2" pos="6624">
          <p15:clr>
            <a:srgbClr val="FBAE40"/>
          </p15:clr>
        </p15:guide>
        <p15:guide id="3" orient="horz" pos="9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beelding beeldvullend">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E3CE895E-39AC-5F41-8AC5-7DC52DCC0E09}"/>
              </a:ext>
            </a:extLst>
          </p:cNvPr>
          <p:cNvSpPr/>
          <p:nvPr userDrawn="1"/>
        </p:nvSpPr>
        <p:spPr>
          <a:xfrm rot="2700000">
            <a:off x="-21394" y="-584162"/>
            <a:ext cx="2200891" cy="2200891"/>
          </a:xfrm>
          <a:custGeom>
            <a:avLst/>
            <a:gdLst>
              <a:gd name="connsiteX0" fmla="*/ 0 w 2200891"/>
              <a:gd name="connsiteY0" fmla="*/ 1470756 h 2200891"/>
              <a:gd name="connsiteX1" fmla="*/ 1470756 w 2200891"/>
              <a:gd name="connsiteY1" fmla="*/ 0 h 2200891"/>
              <a:gd name="connsiteX2" fmla="*/ 2048963 w 2200891"/>
              <a:gd name="connsiteY2" fmla="*/ 0 h 2200891"/>
              <a:gd name="connsiteX3" fmla="*/ 2200891 w 2200891"/>
              <a:gd name="connsiteY3" fmla="*/ 151928 h 2200891"/>
              <a:gd name="connsiteX4" fmla="*/ 2200891 w 2200891"/>
              <a:gd name="connsiteY4" fmla="*/ 2048963 h 2200891"/>
              <a:gd name="connsiteX5" fmla="*/ 2048963 w 2200891"/>
              <a:gd name="connsiteY5" fmla="*/ 2200891 h 2200891"/>
              <a:gd name="connsiteX6" fmla="*/ 674883 w 2200891"/>
              <a:gd name="connsiteY6" fmla="*/ 2200891 h 2200891"/>
              <a:gd name="connsiteX7" fmla="*/ 0 w 2200891"/>
              <a:gd name="connsiteY7" fmla="*/ 1526008 h 220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891" h="2200891">
                <a:moveTo>
                  <a:pt x="0" y="1470756"/>
                </a:moveTo>
                <a:lnTo>
                  <a:pt x="1470756" y="0"/>
                </a:lnTo>
                <a:lnTo>
                  <a:pt x="2048963" y="0"/>
                </a:lnTo>
                <a:cubicBezTo>
                  <a:pt x="2132871" y="0"/>
                  <a:pt x="2200891" y="68020"/>
                  <a:pt x="2200891" y="151928"/>
                </a:cubicBezTo>
                <a:lnTo>
                  <a:pt x="2200891" y="2048963"/>
                </a:lnTo>
                <a:cubicBezTo>
                  <a:pt x="2200891" y="2132871"/>
                  <a:pt x="2132871" y="2200891"/>
                  <a:pt x="2048963" y="2200891"/>
                </a:cubicBezTo>
                <a:lnTo>
                  <a:pt x="674883" y="2200891"/>
                </a:lnTo>
                <a:lnTo>
                  <a:pt x="0" y="1526008"/>
                </a:lnTo>
                <a:close/>
              </a:path>
            </a:pathLst>
          </a:cu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nvGrpSpPr>
          <p:cNvPr id="4" name="Group 3">
            <a:extLst>
              <a:ext uri="{FF2B5EF4-FFF2-40B4-BE49-F238E27FC236}">
                <a16:creationId xmlns:a16="http://schemas.microsoft.com/office/drawing/2014/main" id="{B904964B-0AE3-0BFE-3CBD-B3A66E285190}"/>
              </a:ext>
            </a:extLst>
          </p:cNvPr>
          <p:cNvGrpSpPr/>
          <p:nvPr userDrawn="1"/>
        </p:nvGrpSpPr>
        <p:grpSpPr>
          <a:xfrm>
            <a:off x="-917554" y="208424"/>
            <a:ext cx="2380595" cy="2017150"/>
            <a:chOff x="-1039475" y="240141"/>
            <a:chExt cx="2704726" cy="2291796"/>
          </a:xfrm>
        </p:grpSpPr>
        <p:sp>
          <p:nvSpPr>
            <p:cNvPr id="5" name="Freeform 4">
              <a:extLst>
                <a:ext uri="{FF2B5EF4-FFF2-40B4-BE49-F238E27FC236}">
                  <a16:creationId xmlns:a16="http://schemas.microsoft.com/office/drawing/2014/main" id="{531B4216-E949-520F-5B1C-A6E8C7FDAD06}"/>
                </a:ext>
              </a:extLst>
            </p:cNvPr>
            <p:cNvSpPr/>
            <p:nvPr userDrawn="1"/>
          </p:nvSpPr>
          <p:spPr>
            <a:xfrm rot="2700000">
              <a:off x="-977841" y="254478"/>
              <a:ext cx="2215825"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6" name="Picture 5">
              <a:extLst>
                <a:ext uri="{FF2B5EF4-FFF2-40B4-BE49-F238E27FC236}">
                  <a16:creationId xmlns:a16="http://schemas.microsoft.com/office/drawing/2014/main" id="{C6C5843D-E0DE-22A7-CF15-9C1D9DD8187E}"/>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
        <p:nvSpPr>
          <p:cNvPr id="41" name="Picture Placeholder 40">
            <a:extLst>
              <a:ext uri="{FF2B5EF4-FFF2-40B4-BE49-F238E27FC236}">
                <a16:creationId xmlns:a16="http://schemas.microsoft.com/office/drawing/2014/main" id="{2EC70C64-CB83-F7EC-D0C3-44CC4F2E316F}"/>
              </a:ext>
            </a:extLst>
          </p:cNvPr>
          <p:cNvSpPr>
            <a:spLocks noGrp="1"/>
          </p:cNvSpPr>
          <p:nvPr>
            <p:ph type="pic" sz="quarter" idx="10"/>
          </p:nvPr>
        </p:nvSpPr>
        <p:spPr>
          <a:xfrm>
            <a:off x="0" y="0"/>
            <a:ext cx="12192000" cy="6858000"/>
          </a:xfrm>
          <a:custGeom>
            <a:avLst/>
            <a:gdLst>
              <a:gd name="connsiteX0" fmla="*/ 2118143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2593373 h 6858000"/>
              <a:gd name="connsiteX5" fmla="*/ 11844 w 12192000"/>
              <a:gd name="connsiteY5" fmla="*/ 2601238 h 6858000"/>
              <a:gd name="connsiteX6" fmla="*/ 166344 w 12192000"/>
              <a:gd name="connsiteY6" fmla="*/ 2569911 h 6858000"/>
              <a:gd name="connsiteX7" fmla="*/ 870934 w 12192000"/>
              <a:gd name="connsiteY7" fmla="*/ 1865321 h 6858000"/>
              <a:gd name="connsiteX8" fmla="*/ 968641 w 12192000"/>
              <a:gd name="connsiteY8" fmla="*/ 1963029 h 6858000"/>
              <a:gd name="connsiteX9" fmla="*/ 1183500 w 12192000"/>
              <a:gd name="connsiteY9" fmla="*/ 1963029 h 6858000"/>
              <a:gd name="connsiteX10" fmla="*/ 2524906 w 12192000"/>
              <a:gd name="connsiteY10" fmla="*/ 621622 h 6858000"/>
              <a:gd name="connsiteX11" fmla="*/ 2524906 w 12192000"/>
              <a:gd name="connsiteY11" fmla="*/ 4067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2118143" y="0"/>
                </a:moveTo>
                <a:lnTo>
                  <a:pt x="12192000" y="0"/>
                </a:lnTo>
                <a:lnTo>
                  <a:pt x="12192000" y="6858000"/>
                </a:lnTo>
                <a:lnTo>
                  <a:pt x="0" y="6858000"/>
                </a:lnTo>
                <a:lnTo>
                  <a:pt x="0" y="2593373"/>
                </a:lnTo>
                <a:lnTo>
                  <a:pt x="11844" y="2601238"/>
                </a:lnTo>
                <a:cubicBezTo>
                  <a:pt x="63344" y="2622123"/>
                  <a:pt x="124575" y="2611680"/>
                  <a:pt x="166344" y="2569911"/>
                </a:cubicBezTo>
                <a:lnTo>
                  <a:pt x="870934" y="1865321"/>
                </a:lnTo>
                <a:lnTo>
                  <a:pt x="968641" y="1963029"/>
                </a:lnTo>
                <a:cubicBezTo>
                  <a:pt x="1027973" y="2022360"/>
                  <a:pt x="1124168" y="2022360"/>
                  <a:pt x="1183500" y="1963029"/>
                </a:cubicBezTo>
                <a:lnTo>
                  <a:pt x="2524906" y="621622"/>
                </a:lnTo>
                <a:cubicBezTo>
                  <a:pt x="2584238" y="562290"/>
                  <a:pt x="2584238" y="466095"/>
                  <a:pt x="2524906" y="406764"/>
                </a:cubicBezTo>
                <a:close/>
              </a:path>
            </a:pathLst>
          </a:custGeom>
          <a:solidFill>
            <a:schemeClr val="bg1">
              <a:lumMod val="85000"/>
            </a:schemeClr>
          </a:solidFill>
        </p:spPr>
        <p:txBody>
          <a:bodyPr wrap="square">
            <a:noAutofit/>
          </a:bodyPr>
          <a:lstStyle/>
          <a:p>
            <a:r>
              <a:rPr lang="nl-NL"/>
              <a:t>Klik op het pictogram als u een afbeelding wilt toevoegen</a:t>
            </a:r>
          </a:p>
        </p:txBody>
      </p:sp>
    </p:spTree>
    <p:extLst>
      <p:ext uri="{BB962C8B-B14F-4D97-AF65-F5344CB8AC3E}">
        <p14:creationId xmlns:p14="http://schemas.microsoft.com/office/powerpoint/2010/main" val="2539952824"/>
      </p:ext>
    </p:extLst>
  </p:cSld>
  <p:clrMapOvr>
    <a:masterClrMapping/>
  </p:clrMapOvr>
  <p:extLst>
    <p:ext uri="{DCECCB84-F9BA-43D5-87BE-67443E8EF086}">
      <p15:sldGuideLst xmlns:p15="http://schemas.microsoft.com/office/powerpoint/2012/main">
        <p15:guide id="1" pos="66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co">
    <p:spTree>
      <p:nvGrpSpPr>
        <p:cNvPr id="1" name=""/>
        <p:cNvGrpSpPr/>
        <p:nvPr/>
      </p:nvGrpSpPr>
      <p:grpSpPr>
        <a:xfrm>
          <a:off x="0" y="0"/>
          <a:ext cx="0" cy="0"/>
          <a:chOff x="0" y="0"/>
          <a:chExt cx="0" cy="0"/>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9" name="Tekstvak 12">
            <a:extLst>
              <a:ext uri="{FF2B5EF4-FFF2-40B4-BE49-F238E27FC236}">
                <a16:creationId xmlns:a16="http://schemas.microsoft.com/office/drawing/2014/main" id="{06872E4A-780E-44CC-BAEA-D0702BC72D2D}"/>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sp>
        <p:nvSpPr>
          <p:cNvPr id="2" name="Freeform 1">
            <a:extLst>
              <a:ext uri="{FF2B5EF4-FFF2-40B4-BE49-F238E27FC236}">
                <a16:creationId xmlns:a16="http://schemas.microsoft.com/office/drawing/2014/main" id="{B3F2DB5D-0689-E304-2B66-C887406129E0}"/>
              </a:ext>
            </a:extLst>
          </p:cNvPr>
          <p:cNvSpPr/>
          <p:nvPr userDrawn="1"/>
        </p:nvSpPr>
        <p:spPr>
          <a:xfrm rot="2700000">
            <a:off x="-21394" y="-584162"/>
            <a:ext cx="2200891" cy="2200891"/>
          </a:xfrm>
          <a:custGeom>
            <a:avLst/>
            <a:gdLst>
              <a:gd name="connsiteX0" fmla="*/ 0 w 2200891"/>
              <a:gd name="connsiteY0" fmla="*/ 1470756 h 2200891"/>
              <a:gd name="connsiteX1" fmla="*/ 1470756 w 2200891"/>
              <a:gd name="connsiteY1" fmla="*/ 0 h 2200891"/>
              <a:gd name="connsiteX2" fmla="*/ 2048963 w 2200891"/>
              <a:gd name="connsiteY2" fmla="*/ 0 h 2200891"/>
              <a:gd name="connsiteX3" fmla="*/ 2200891 w 2200891"/>
              <a:gd name="connsiteY3" fmla="*/ 151928 h 2200891"/>
              <a:gd name="connsiteX4" fmla="*/ 2200891 w 2200891"/>
              <a:gd name="connsiteY4" fmla="*/ 2048963 h 2200891"/>
              <a:gd name="connsiteX5" fmla="*/ 2048963 w 2200891"/>
              <a:gd name="connsiteY5" fmla="*/ 2200891 h 2200891"/>
              <a:gd name="connsiteX6" fmla="*/ 674883 w 2200891"/>
              <a:gd name="connsiteY6" fmla="*/ 2200891 h 2200891"/>
              <a:gd name="connsiteX7" fmla="*/ 0 w 2200891"/>
              <a:gd name="connsiteY7" fmla="*/ 1526008 h 220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891" h="2200891">
                <a:moveTo>
                  <a:pt x="0" y="1470756"/>
                </a:moveTo>
                <a:lnTo>
                  <a:pt x="1470756" y="0"/>
                </a:lnTo>
                <a:lnTo>
                  <a:pt x="2048963" y="0"/>
                </a:lnTo>
                <a:cubicBezTo>
                  <a:pt x="2132871" y="0"/>
                  <a:pt x="2200891" y="68020"/>
                  <a:pt x="2200891" y="151928"/>
                </a:cubicBezTo>
                <a:lnTo>
                  <a:pt x="2200891" y="2048963"/>
                </a:lnTo>
                <a:cubicBezTo>
                  <a:pt x="2200891" y="2132871"/>
                  <a:pt x="2132871" y="2200891"/>
                  <a:pt x="2048963" y="2200891"/>
                </a:cubicBezTo>
                <a:lnTo>
                  <a:pt x="674883" y="2200891"/>
                </a:lnTo>
                <a:lnTo>
                  <a:pt x="0" y="1526008"/>
                </a:lnTo>
                <a:close/>
              </a:path>
            </a:pathLst>
          </a:cu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nvGrpSpPr>
          <p:cNvPr id="3" name="Group 2">
            <a:extLst>
              <a:ext uri="{FF2B5EF4-FFF2-40B4-BE49-F238E27FC236}">
                <a16:creationId xmlns:a16="http://schemas.microsoft.com/office/drawing/2014/main" id="{55835F69-928E-0F71-EA83-78E3089E6513}"/>
              </a:ext>
            </a:extLst>
          </p:cNvPr>
          <p:cNvGrpSpPr/>
          <p:nvPr userDrawn="1"/>
        </p:nvGrpSpPr>
        <p:grpSpPr>
          <a:xfrm>
            <a:off x="-917554" y="208424"/>
            <a:ext cx="2380595" cy="2017150"/>
            <a:chOff x="-1039475" y="240141"/>
            <a:chExt cx="2704726" cy="2291796"/>
          </a:xfrm>
        </p:grpSpPr>
        <p:sp>
          <p:nvSpPr>
            <p:cNvPr id="11" name="Freeform 10">
              <a:extLst>
                <a:ext uri="{FF2B5EF4-FFF2-40B4-BE49-F238E27FC236}">
                  <a16:creationId xmlns:a16="http://schemas.microsoft.com/office/drawing/2014/main" id="{271703B5-781D-3FC6-2552-2DC76E8ECBB4}"/>
                </a:ext>
              </a:extLst>
            </p:cNvPr>
            <p:cNvSpPr/>
            <p:nvPr userDrawn="1"/>
          </p:nvSpPr>
          <p:spPr>
            <a:xfrm rot="2700000">
              <a:off x="-977841" y="254478"/>
              <a:ext cx="2215825"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12" name="Picture 11">
              <a:extLst>
                <a:ext uri="{FF2B5EF4-FFF2-40B4-BE49-F238E27FC236}">
                  <a16:creationId xmlns:a16="http://schemas.microsoft.com/office/drawing/2014/main" id="{5C4C6B87-8DF0-342B-42FE-82612731AAD6}"/>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Tree>
    <p:extLst>
      <p:ext uri="{BB962C8B-B14F-4D97-AF65-F5344CB8AC3E}">
        <p14:creationId xmlns:p14="http://schemas.microsoft.com/office/powerpoint/2010/main" val="2664626440"/>
      </p:ext>
    </p:extLst>
  </p:cSld>
  <p:clrMapOvr>
    <a:masterClrMapping/>
  </p:clrMapOvr>
  <p:extLst>
    <p:ext uri="{DCECCB84-F9BA-43D5-87BE-67443E8EF086}">
      <p15:sldGuideLst xmlns:p15="http://schemas.microsoft.com/office/powerpoint/2012/main">
        <p15:guide id="1" pos="662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002D9BD-9BE4-612A-820F-4E3237746B10}"/>
              </a:ext>
            </a:extLst>
          </p:cNvPr>
          <p:cNvSpPr/>
          <p:nvPr userDrawn="1"/>
        </p:nvSpPr>
        <p:spPr>
          <a:xfrm>
            <a:off x="0" y="1"/>
            <a:ext cx="12192000" cy="6858000"/>
          </a:xfrm>
          <a:prstGeom prst="rect">
            <a:avLst/>
          </a:pr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2" name="Group 11">
            <a:extLst>
              <a:ext uri="{FF2B5EF4-FFF2-40B4-BE49-F238E27FC236}">
                <a16:creationId xmlns:a16="http://schemas.microsoft.com/office/drawing/2014/main" id="{4D82A3F0-73E6-6F2E-39A7-3186EE79A3C4}"/>
              </a:ext>
            </a:extLst>
          </p:cNvPr>
          <p:cNvGrpSpPr/>
          <p:nvPr userDrawn="1"/>
        </p:nvGrpSpPr>
        <p:grpSpPr>
          <a:xfrm>
            <a:off x="0" y="2261844"/>
            <a:ext cx="11214154" cy="2977301"/>
            <a:chOff x="-3809038" y="3221543"/>
            <a:chExt cx="11214154" cy="2977301"/>
          </a:xfrm>
        </p:grpSpPr>
        <p:grpSp>
          <p:nvGrpSpPr>
            <p:cNvPr id="3" name="Group 2">
              <a:extLst>
                <a:ext uri="{FF2B5EF4-FFF2-40B4-BE49-F238E27FC236}">
                  <a16:creationId xmlns:a16="http://schemas.microsoft.com/office/drawing/2014/main" id="{6524FC4D-F143-1D42-AF69-7D00E43730DE}"/>
                </a:ext>
              </a:extLst>
            </p:cNvPr>
            <p:cNvGrpSpPr/>
            <p:nvPr userDrawn="1"/>
          </p:nvGrpSpPr>
          <p:grpSpPr>
            <a:xfrm>
              <a:off x="-3809038" y="3221543"/>
              <a:ext cx="11214154" cy="2977301"/>
              <a:chOff x="-5025198" y="1251508"/>
              <a:chExt cx="16012526" cy="4251243"/>
            </a:xfrm>
          </p:grpSpPr>
          <p:sp>
            <p:nvSpPr>
              <p:cNvPr id="5" name="Rectangle 4">
                <a:extLst>
                  <a:ext uri="{FF2B5EF4-FFF2-40B4-BE49-F238E27FC236}">
                    <a16:creationId xmlns:a16="http://schemas.microsoft.com/office/drawing/2014/main" id="{241A31AF-C457-1AF9-57AC-480F7B3CBD76}"/>
                  </a:ext>
                </a:extLst>
              </p:cNvPr>
              <p:cNvSpPr/>
              <p:nvPr userDrawn="1"/>
            </p:nvSpPr>
            <p:spPr>
              <a:xfrm>
                <a:off x="-5025198" y="1251508"/>
                <a:ext cx="14425232" cy="4251243"/>
              </a:xfrm>
              <a:prstGeom prst="rect">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Rounded Rectangle 5">
                <a:extLst>
                  <a:ext uri="{FF2B5EF4-FFF2-40B4-BE49-F238E27FC236}">
                    <a16:creationId xmlns:a16="http://schemas.microsoft.com/office/drawing/2014/main" id="{2B7CB5E7-43FC-2050-7A10-1B0899C18745}"/>
                  </a:ext>
                </a:extLst>
              </p:cNvPr>
              <p:cNvSpPr/>
              <p:nvPr userDrawn="1"/>
            </p:nvSpPr>
            <p:spPr>
              <a:xfrm rot="18900000">
                <a:off x="7812735" y="1786833"/>
                <a:ext cx="3174593" cy="3174592"/>
              </a:xfrm>
              <a:prstGeom prst="roundRect">
                <a:avLst>
                  <a:gd name="adj" fmla="val 9321"/>
                </a:avLst>
              </a:pr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 name="Tekstvak 5">
              <a:extLst>
                <a:ext uri="{FF2B5EF4-FFF2-40B4-BE49-F238E27FC236}">
                  <a16:creationId xmlns:a16="http://schemas.microsoft.com/office/drawing/2014/main" id="{47F96B9E-6E4D-1214-BB01-DE370A32F0B0}"/>
                </a:ext>
              </a:extLst>
            </p:cNvPr>
            <p:cNvSpPr txBox="1"/>
            <p:nvPr userDrawn="1"/>
          </p:nvSpPr>
          <p:spPr>
            <a:xfrm>
              <a:off x="-2052313" y="4139119"/>
              <a:ext cx="5431475" cy="1384995"/>
            </a:xfrm>
            <a:prstGeom prst="rect">
              <a:avLst/>
            </a:prstGeom>
            <a:noFill/>
          </p:spPr>
          <p:txBody>
            <a:bodyPr wrap="square" lIns="0" tIns="0" rIns="0" bIns="0" rtlCol="0">
              <a:spAutoFit/>
            </a:bodyPr>
            <a:lstStyle/>
            <a:p>
              <a:pPr>
                <a:lnSpc>
                  <a:spcPts val="3600"/>
                </a:lnSpc>
              </a:pPr>
              <a:r>
                <a:rPr lang="nl-NL" sz="4000" b="1">
                  <a:solidFill>
                    <a:schemeClr val="accent1">
                      <a:lumMod val="60000"/>
                      <a:lumOff val="40000"/>
                    </a:schemeClr>
                  </a:solidFill>
                </a:rPr>
                <a:t>Contact:</a:t>
              </a:r>
            </a:p>
            <a:p>
              <a:pPr>
                <a:lnSpc>
                  <a:spcPts val="3600"/>
                </a:lnSpc>
              </a:pPr>
              <a:r>
                <a:rPr lang="nl-NL" sz="3200" b="0" err="1">
                  <a:solidFill>
                    <a:schemeClr val="bg1"/>
                  </a:solidFill>
                </a:rPr>
                <a:t>www.wij-techniek.nl</a:t>
              </a:r>
              <a:endParaRPr lang="nl-NL" sz="3200" b="0">
                <a:solidFill>
                  <a:schemeClr val="bg1"/>
                </a:solidFill>
              </a:endParaRPr>
            </a:p>
            <a:p>
              <a:pPr>
                <a:lnSpc>
                  <a:spcPts val="3600"/>
                </a:lnSpc>
              </a:pPr>
              <a:r>
                <a:rPr lang="nl-NL" sz="3200" b="0" err="1">
                  <a:solidFill>
                    <a:schemeClr val="bg1"/>
                  </a:solidFill>
                </a:rPr>
                <a:t>support@wij-techniek.nl</a:t>
              </a:r>
              <a:endParaRPr lang="nl-NL" sz="3200" b="0">
                <a:solidFill>
                  <a:schemeClr val="bg1"/>
                </a:solidFill>
              </a:endParaRPr>
            </a:p>
          </p:txBody>
        </p:sp>
      </p:grpSp>
      <p:sp>
        <p:nvSpPr>
          <p:cNvPr id="30" name="Freeform 29">
            <a:extLst>
              <a:ext uri="{FF2B5EF4-FFF2-40B4-BE49-F238E27FC236}">
                <a16:creationId xmlns:a16="http://schemas.microsoft.com/office/drawing/2014/main" id="{EFBE6A12-8A98-19E2-73F8-3EFBF2ECD315}"/>
              </a:ext>
            </a:extLst>
          </p:cNvPr>
          <p:cNvSpPr/>
          <p:nvPr userDrawn="1"/>
        </p:nvSpPr>
        <p:spPr>
          <a:xfrm rot="2700000">
            <a:off x="-599748" y="-152335"/>
            <a:ext cx="2362484" cy="2482739"/>
          </a:xfrm>
          <a:custGeom>
            <a:avLst/>
            <a:gdLst>
              <a:gd name="connsiteX0" fmla="*/ 0 w 2362484"/>
              <a:gd name="connsiteY0" fmla="*/ 882484 h 2482739"/>
              <a:gd name="connsiteX1" fmla="*/ 882485 w 2362484"/>
              <a:gd name="connsiteY1" fmla="*/ 0 h 2482739"/>
              <a:gd name="connsiteX2" fmla="*/ 2191101 w 2362484"/>
              <a:gd name="connsiteY2" fmla="*/ 0 h 2482739"/>
              <a:gd name="connsiteX3" fmla="*/ 2362484 w 2362484"/>
              <a:gd name="connsiteY3" fmla="*/ 171383 h 2482739"/>
              <a:gd name="connsiteX4" fmla="*/ 2362484 w 2362484"/>
              <a:gd name="connsiteY4" fmla="*/ 2311356 h 2482739"/>
              <a:gd name="connsiteX5" fmla="*/ 2191101 w 2362484"/>
              <a:gd name="connsiteY5" fmla="*/ 2482739 h 2482739"/>
              <a:gd name="connsiteX6" fmla="*/ 1600255 w 2362484"/>
              <a:gd name="connsiteY6" fmla="*/ 2482739 h 248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484" h="2482739">
                <a:moveTo>
                  <a:pt x="0" y="882484"/>
                </a:moveTo>
                <a:lnTo>
                  <a:pt x="882485" y="0"/>
                </a:lnTo>
                <a:lnTo>
                  <a:pt x="2191101" y="0"/>
                </a:lnTo>
                <a:cubicBezTo>
                  <a:pt x="2285753" y="0"/>
                  <a:pt x="2362484" y="76731"/>
                  <a:pt x="2362484" y="171383"/>
                </a:cubicBezTo>
                <a:lnTo>
                  <a:pt x="2362484" y="2311356"/>
                </a:lnTo>
                <a:cubicBezTo>
                  <a:pt x="2362484" y="2406008"/>
                  <a:pt x="2285753" y="2482739"/>
                  <a:pt x="2191101" y="2482739"/>
                </a:cubicBezTo>
                <a:lnTo>
                  <a:pt x="1600255" y="2482739"/>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nvGrpSpPr>
          <p:cNvPr id="28" name="Group 27">
            <a:extLst>
              <a:ext uri="{FF2B5EF4-FFF2-40B4-BE49-F238E27FC236}">
                <a16:creationId xmlns:a16="http://schemas.microsoft.com/office/drawing/2014/main" id="{5A643851-A0EA-0454-DE30-04A6B2D94B2A}"/>
              </a:ext>
            </a:extLst>
          </p:cNvPr>
          <p:cNvGrpSpPr/>
          <p:nvPr userDrawn="1"/>
        </p:nvGrpSpPr>
        <p:grpSpPr>
          <a:xfrm>
            <a:off x="423853" y="-1168933"/>
            <a:ext cx="4085863" cy="4085863"/>
            <a:chOff x="423853" y="-1168933"/>
            <a:chExt cx="4085863" cy="4085863"/>
          </a:xfrm>
        </p:grpSpPr>
        <p:pic>
          <p:nvPicPr>
            <p:cNvPr id="26" name="Picture 25">
              <a:extLst>
                <a:ext uri="{FF2B5EF4-FFF2-40B4-BE49-F238E27FC236}">
                  <a16:creationId xmlns:a16="http://schemas.microsoft.com/office/drawing/2014/main" id="{D364E291-A9D8-E394-20DE-44CA3CBAA2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3853" y="-1168933"/>
              <a:ext cx="4085863" cy="4085863"/>
            </a:xfrm>
            <a:prstGeom prst="rect">
              <a:avLst/>
            </a:prstGeom>
          </p:spPr>
        </p:pic>
        <p:sp>
          <p:nvSpPr>
            <p:cNvPr id="27" name="Rectangle 26">
              <a:extLst>
                <a:ext uri="{FF2B5EF4-FFF2-40B4-BE49-F238E27FC236}">
                  <a16:creationId xmlns:a16="http://schemas.microsoft.com/office/drawing/2014/main" id="{D41277C9-1D87-1014-9E61-6FF2E676C1E9}"/>
                </a:ext>
              </a:extLst>
            </p:cNvPr>
            <p:cNvSpPr/>
            <p:nvPr userDrawn="1"/>
          </p:nvSpPr>
          <p:spPr>
            <a:xfrm>
              <a:off x="1538344" y="1086522"/>
              <a:ext cx="2495774" cy="268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4" name="Freeform 33">
            <a:extLst>
              <a:ext uri="{FF2B5EF4-FFF2-40B4-BE49-F238E27FC236}">
                <a16:creationId xmlns:a16="http://schemas.microsoft.com/office/drawing/2014/main" id="{5127E42E-F3F0-23E1-610F-AA746ADE32D4}"/>
              </a:ext>
            </a:extLst>
          </p:cNvPr>
          <p:cNvSpPr/>
          <p:nvPr userDrawn="1"/>
        </p:nvSpPr>
        <p:spPr>
          <a:xfrm rot="2700000">
            <a:off x="-231102" y="6032998"/>
            <a:ext cx="1144704" cy="966154"/>
          </a:xfrm>
          <a:custGeom>
            <a:avLst/>
            <a:gdLst>
              <a:gd name="connsiteX0" fmla="*/ 23144 w 1144704"/>
              <a:gd name="connsiteY0" fmla="*/ 23144 h 966154"/>
              <a:gd name="connsiteX1" fmla="*/ 79019 w 1144704"/>
              <a:gd name="connsiteY1" fmla="*/ 0 h 966154"/>
              <a:gd name="connsiteX2" fmla="*/ 1065685 w 1144704"/>
              <a:gd name="connsiteY2" fmla="*/ 0 h 966154"/>
              <a:gd name="connsiteX3" fmla="*/ 1144704 w 1144704"/>
              <a:gd name="connsiteY3" fmla="*/ 79019 h 966154"/>
              <a:gd name="connsiteX4" fmla="*/ 1144704 w 1144704"/>
              <a:gd name="connsiteY4" fmla="*/ 394280 h 966154"/>
              <a:gd name="connsiteX5" fmla="*/ 572830 w 1144704"/>
              <a:gd name="connsiteY5" fmla="*/ 966154 h 966154"/>
              <a:gd name="connsiteX6" fmla="*/ 0 w 1144704"/>
              <a:gd name="connsiteY6" fmla="*/ 393325 h 966154"/>
              <a:gd name="connsiteX7" fmla="*/ 0 w 1144704"/>
              <a:gd name="connsiteY7" fmla="*/ 79019 h 966154"/>
              <a:gd name="connsiteX8" fmla="*/ 23144 w 1144704"/>
              <a:gd name="connsiteY8" fmla="*/ 23144 h 966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704" h="966154">
                <a:moveTo>
                  <a:pt x="23144" y="23144"/>
                </a:moveTo>
                <a:cubicBezTo>
                  <a:pt x="37444" y="8845"/>
                  <a:pt x="57199" y="0"/>
                  <a:pt x="79019" y="0"/>
                </a:cubicBezTo>
                <a:lnTo>
                  <a:pt x="1065685" y="0"/>
                </a:lnTo>
                <a:cubicBezTo>
                  <a:pt x="1109326" y="0"/>
                  <a:pt x="1144704" y="35378"/>
                  <a:pt x="1144704" y="79019"/>
                </a:cubicBezTo>
                <a:lnTo>
                  <a:pt x="1144704" y="394280"/>
                </a:lnTo>
                <a:lnTo>
                  <a:pt x="572830" y="966154"/>
                </a:lnTo>
                <a:lnTo>
                  <a:pt x="0" y="393325"/>
                </a:lnTo>
                <a:lnTo>
                  <a:pt x="0" y="79019"/>
                </a:lnTo>
                <a:cubicBezTo>
                  <a:pt x="0" y="57199"/>
                  <a:pt x="8845" y="37444"/>
                  <a:pt x="23144" y="23144"/>
                </a:cubicBezTo>
                <a:close/>
              </a:path>
            </a:pathLst>
          </a:custGeom>
          <a:solidFill>
            <a:srgbClr val="A6BBD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36" name="Freeform 35">
            <a:extLst>
              <a:ext uri="{FF2B5EF4-FFF2-40B4-BE49-F238E27FC236}">
                <a16:creationId xmlns:a16="http://schemas.microsoft.com/office/drawing/2014/main" id="{550C13FE-963C-A8F7-5072-8F03BB12B2F3}"/>
              </a:ext>
            </a:extLst>
          </p:cNvPr>
          <p:cNvSpPr/>
          <p:nvPr userDrawn="1"/>
        </p:nvSpPr>
        <p:spPr>
          <a:xfrm rot="2700000">
            <a:off x="11480929" y="1167910"/>
            <a:ext cx="1422142" cy="1422142"/>
          </a:xfrm>
          <a:custGeom>
            <a:avLst/>
            <a:gdLst>
              <a:gd name="connsiteX0" fmla="*/ 0 w 1422142"/>
              <a:gd name="connsiteY0" fmla="*/ 0 h 1422142"/>
              <a:gd name="connsiteX1" fmla="*/ 1422142 w 1422142"/>
              <a:gd name="connsiteY1" fmla="*/ 1422142 h 1422142"/>
              <a:gd name="connsiteX2" fmla="*/ 122713 w 1422142"/>
              <a:gd name="connsiteY2" fmla="*/ 1422142 h 1422142"/>
              <a:gd name="connsiteX3" fmla="*/ 0 w 1422142"/>
              <a:gd name="connsiteY3" fmla="*/ 1299429 h 1422142"/>
            </a:gdLst>
            <a:ahLst/>
            <a:cxnLst>
              <a:cxn ang="0">
                <a:pos x="connsiteX0" y="connsiteY0"/>
              </a:cxn>
              <a:cxn ang="0">
                <a:pos x="connsiteX1" y="connsiteY1"/>
              </a:cxn>
              <a:cxn ang="0">
                <a:pos x="connsiteX2" y="connsiteY2"/>
              </a:cxn>
              <a:cxn ang="0">
                <a:pos x="connsiteX3" y="connsiteY3"/>
              </a:cxn>
            </a:cxnLst>
            <a:rect l="l" t="t" r="r" b="b"/>
            <a:pathLst>
              <a:path w="1422142" h="1422142">
                <a:moveTo>
                  <a:pt x="0" y="0"/>
                </a:moveTo>
                <a:lnTo>
                  <a:pt x="1422142" y="1422142"/>
                </a:lnTo>
                <a:lnTo>
                  <a:pt x="122713" y="1422142"/>
                </a:lnTo>
                <a:cubicBezTo>
                  <a:pt x="54940" y="1422142"/>
                  <a:pt x="0" y="1367202"/>
                  <a:pt x="0" y="1299429"/>
                </a:cubicBezTo>
                <a:close/>
              </a:path>
            </a:pathLst>
          </a:custGeom>
          <a:solidFill>
            <a:srgbClr val="5F6B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20" name="Picture 19">
            <a:extLst>
              <a:ext uri="{FF2B5EF4-FFF2-40B4-BE49-F238E27FC236}">
                <a16:creationId xmlns:a16="http://schemas.microsoft.com/office/drawing/2014/main" id="{49BB4D5A-F53F-29C0-4D28-8760A086E6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5223" y="5558095"/>
            <a:ext cx="8317988" cy="1141961"/>
          </a:xfrm>
          <a:prstGeom prst="rect">
            <a:avLst/>
          </a:prstGeom>
        </p:spPr>
      </p:pic>
    </p:spTree>
    <p:extLst>
      <p:ext uri="{BB962C8B-B14F-4D97-AF65-F5344CB8AC3E}">
        <p14:creationId xmlns:p14="http://schemas.microsoft.com/office/powerpoint/2010/main" val="256754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ciale partners">
    <p:spTree>
      <p:nvGrpSpPr>
        <p:cNvPr id="1" name=""/>
        <p:cNvGrpSpPr/>
        <p:nvPr/>
      </p:nvGrpSpPr>
      <p:grpSpPr>
        <a:xfrm>
          <a:off x="0" y="0"/>
          <a:ext cx="0" cy="0"/>
          <a:chOff x="0" y="0"/>
          <a:chExt cx="0" cy="0"/>
        </a:xfrm>
      </p:grpSpPr>
      <p:sp>
        <p:nvSpPr>
          <p:cNvPr id="28" name="Freeform 27">
            <a:extLst>
              <a:ext uri="{FF2B5EF4-FFF2-40B4-BE49-F238E27FC236}">
                <a16:creationId xmlns:a16="http://schemas.microsoft.com/office/drawing/2014/main" id="{47ACBAB2-82B6-2252-6411-8A5A6139F943}"/>
              </a:ext>
            </a:extLst>
          </p:cNvPr>
          <p:cNvSpPr/>
          <p:nvPr userDrawn="1"/>
        </p:nvSpPr>
        <p:spPr>
          <a:xfrm rot="2700000">
            <a:off x="10186267" y="5602625"/>
            <a:ext cx="1807458" cy="2158626"/>
          </a:xfrm>
          <a:custGeom>
            <a:avLst/>
            <a:gdLst>
              <a:gd name="connsiteX0" fmla="*/ 44138 w 1807458"/>
              <a:gd name="connsiteY0" fmla="*/ 44137 h 2158626"/>
              <a:gd name="connsiteX1" fmla="*/ 150695 w 1807458"/>
              <a:gd name="connsiteY1" fmla="*/ 0 h 2158626"/>
              <a:gd name="connsiteX2" fmla="*/ 1382885 w 1807458"/>
              <a:gd name="connsiteY2" fmla="*/ 0 h 2158626"/>
              <a:gd name="connsiteX3" fmla="*/ 1807458 w 1807458"/>
              <a:gd name="connsiteY3" fmla="*/ 424573 h 2158626"/>
              <a:gd name="connsiteX4" fmla="*/ 73405 w 1807458"/>
              <a:gd name="connsiteY4" fmla="*/ 2158626 h 2158626"/>
              <a:gd name="connsiteX5" fmla="*/ 44138 w 1807458"/>
              <a:gd name="connsiteY5" fmla="*/ 2138893 h 2158626"/>
              <a:gd name="connsiteX6" fmla="*/ 0 w 1807458"/>
              <a:gd name="connsiteY6" fmla="*/ 2032336 h 2158626"/>
              <a:gd name="connsiteX7" fmla="*/ 0 w 1807458"/>
              <a:gd name="connsiteY7" fmla="*/ 150695 h 2158626"/>
              <a:gd name="connsiteX8" fmla="*/ 44138 w 1807458"/>
              <a:gd name="connsiteY8" fmla="*/ 44137 h 215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7458" h="2158626">
                <a:moveTo>
                  <a:pt x="44138" y="44137"/>
                </a:moveTo>
                <a:cubicBezTo>
                  <a:pt x="71408" y="16867"/>
                  <a:pt x="109082" y="0"/>
                  <a:pt x="150695" y="0"/>
                </a:cubicBezTo>
                <a:lnTo>
                  <a:pt x="1382885" y="0"/>
                </a:lnTo>
                <a:lnTo>
                  <a:pt x="1807458" y="424573"/>
                </a:lnTo>
                <a:lnTo>
                  <a:pt x="73405" y="2158626"/>
                </a:lnTo>
                <a:lnTo>
                  <a:pt x="44138" y="2138893"/>
                </a:lnTo>
                <a:cubicBezTo>
                  <a:pt x="16868" y="2111623"/>
                  <a:pt x="0" y="2073950"/>
                  <a:pt x="0" y="2032336"/>
                </a:cubicBezTo>
                <a:lnTo>
                  <a:pt x="0" y="150695"/>
                </a:lnTo>
                <a:cubicBezTo>
                  <a:pt x="0" y="109082"/>
                  <a:pt x="16867" y="71408"/>
                  <a:pt x="44138" y="44137"/>
                </a:cubicBezTo>
                <a:close/>
              </a:path>
            </a:pathLst>
          </a:custGeom>
          <a:solidFill>
            <a:srgbClr val="EAF3F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9" name="Tekstvak 12">
            <a:extLst>
              <a:ext uri="{FF2B5EF4-FFF2-40B4-BE49-F238E27FC236}">
                <a16:creationId xmlns:a16="http://schemas.microsoft.com/office/drawing/2014/main" id="{06872E4A-780E-44CC-BAEA-D0702BC72D2D}"/>
              </a:ext>
            </a:extLst>
          </p:cNvPr>
          <p:cNvSpPr txBox="1"/>
          <p:nvPr userDrawn="1"/>
        </p:nvSpPr>
        <p:spPr>
          <a:xfrm>
            <a:off x="10357032" y="6343384"/>
            <a:ext cx="1752492" cy="307777"/>
          </a:xfrm>
          <a:prstGeom prst="rect">
            <a:avLst/>
          </a:prstGeom>
          <a:noFill/>
        </p:spPr>
        <p:txBody>
          <a:bodyPr wrap="square" lIns="0" tIns="0" rIns="0" bIns="0" rtlCol="0">
            <a:spAutoFit/>
          </a:bodyPr>
          <a:lstStyle/>
          <a:p>
            <a:r>
              <a:rPr lang="nl-NL" sz="2000" b="1">
                <a:solidFill>
                  <a:srgbClr val="141853"/>
                </a:solidFill>
              </a:rPr>
              <a:t>wij-</a:t>
            </a:r>
            <a:r>
              <a:rPr lang="nl-NL" sz="2000" b="1" err="1">
                <a:solidFill>
                  <a:srgbClr val="141853"/>
                </a:solidFill>
              </a:rPr>
              <a:t>techniek.nl</a:t>
            </a:r>
            <a:endParaRPr lang="nl-NL" sz="2000" b="1">
              <a:solidFill>
                <a:srgbClr val="141853"/>
              </a:solidFill>
            </a:endParaRPr>
          </a:p>
        </p:txBody>
      </p:sp>
      <p:pic>
        <p:nvPicPr>
          <p:cNvPr id="2" name="Picture 1">
            <a:extLst>
              <a:ext uri="{FF2B5EF4-FFF2-40B4-BE49-F238E27FC236}">
                <a16:creationId xmlns:a16="http://schemas.microsoft.com/office/drawing/2014/main" id="{E1AE8AB5-4DD8-433A-335D-976C0F8EDB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8415" y="2793629"/>
            <a:ext cx="11172284" cy="1533822"/>
          </a:xfrm>
          <a:prstGeom prst="rect">
            <a:avLst/>
          </a:prstGeom>
        </p:spPr>
      </p:pic>
      <p:sp>
        <p:nvSpPr>
          <p:cNvPr id="3" name="Freeform 2">
            <a:extLst>
              <a:ext uri="{FF2B5EF4-FFF2-40B4-BE49-F238E27FC236}">
                <a16:creationId xmlns:a16="http://schemas.microsoft.com/office/drawing/2014/main" id="{AB273770-5228-FF95-0422-44E4D57F9164}"/>
              </a:ext>
            </a:extLst>
          </p:cNvPr>
          <p:cNvSpPr/>
          <p:nvPr userDrawn="1"/>
        </p:nvSpPr>
        <p:spPr>
          <a:xfrm rot="2700000">
            <a:off x="-21394" y="-584162"/>
            <a:ext cx="2200891" cy="2200891"/>
          </a:xfrm>
          <a:custGeom>
            <a:avLst/>
            <a:gdLst>
              <a:gd name="connsiteX0" fmla="*/ 0 w 2200891"/>
              <a:gd name="connsiteY0" fmla="*/ 1470756 h 2200891"/>
              <a:gd name="connsiteX1" fmla="*/ 1470756 w 2200891"/>
              <a:gd name="connsiteY1" fmla="*/ 0 h 2200891"/>
              <a:gd name="connsiteX2" fmla="*/ 2048963 w 2200891"/>
              <a:gd name="connsiteY2" fmla="*/ 0 h 2200891"/>
              <a:gd name="connsiteX3" fmla="*/ 2200891 w 2200891"/>
              <a:gd name="connsiteY3" fmla="*/ 151928 h 2200891"/>
              <a:gd name="connsiteX4" fmla="*/ 2200891 w 2200891"/>
              <a:gd name="connsiteY4" fmla="*/ 2048963 h 2200891"/>
              <a:gd name="connsiteX5" fmla="*/ 2048963 w 2200891"/>
              <a:gd name="connsiteY5" fmla="*/ 2200891 h 2200891"/>
              <a:gd name="connsiteX6" fmla="*/ 674883 w 2200891"/>
              <a:gd name="connsiteY6" fmla="*/ 2200891 h 2200891"/>
              <a:gd name="connsiteX7" fmla="*/ 0 w 2200891"/>
              <a:gd name="connsiteY7" fmla="*/ 1526008 h 220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891" h="2200891">
                <a:moveTo>
                  <a:pt x="0" y="1470756"/>
                </a:moveTo>
                <a:lnTo>
                  <a:pt x="1470756" y="0"/>
                </a:lnTo>
                <a:lnTo>
                  <a:pt x="2048963" y="0"/>
                </a:lnTo>
                <a:cubicBezTo>
                  <a:pt x="2132871" y="0"/>
                  <a:pt x="2200891" y="68020"/>
                  <a:pt x="2200891" y="151928"/>
                </a:cubicBezTo>
                <a:lnTo>
                  <a:pt x="2200891" y="2048963"/>
                </a:lnTo>
                <a:cubicBezTo>
                  <a:pt x="2200891" y="2132871"/>
                  <a:pt x="2132871" y="2200891"/>
                  <a:pt x="2048963" y="2200891"/>
                </a:cubicBezTo>
                <a:lnTo>
                  <a:pt x="674883" y="2200891"/>
                </a:lnTo>
                <a:lnTo>
                  <a:pt x="0" y="1526008"/>
                </a:lnTo>
                <a:close/>
              </a:path>
            </a:pathLst>
          </a:custGeom>
          <a:solidFill>
            <a:srgbClr val="14185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nvGrpSpPr>
          <p:cNvPr id="11" name="Group 10">
            <a:extLst>
              <a:ext uri="{FF2B5EF4-FFF2-40B4-BE49-F238E27FC236}">
                <a16:creationId xmlns:a16="http://schemas.microsoft.com/office/drawing/2014/main" id="{39716143-40BF-28D7-2218-E949A0647BA5}"/>
              </a:ext>
            </a:extLst>
          </p:cNvPr>
          <p:cNvGrpSpPr/>
          <p:nvPr userDrawn="1"/>
        </p:nvGrpSpPr>
        <p:grpSpPr>
          <a:xfrm>
            <a:off x="-917554" y="208424"/>
            <a:ext cx="2380595" cy="2017150"/>
            <a:chOff x="-1039475" y="240141"/>
            <a:chExt cx="2704726" cy="2291796"/>
          </a:xfrm>
        </p:grpSpPr>
        <p:sp>
          <p:nvSpPr>
            <p:cNvPr id="12" name="Freeform 11">
              <a:extLst>
                <a:ext uri="{FF2B5EF4-FFF2-40B4-BE49-F238E27FC236}">
                  <a16:creationId xmlns:a16="http://schemas.microsoft.com/office/drawing/2014/main" id="{8116460E-76D0-1A8D-A013-CDF2C472B8A2}"/>
                </a:ext>
              </a:extLst>
            </p:cNvPr>
            <p:cNvSpPr/>
            <p:nvPr userDrawn="1"/>
          </p:nvSpPr>
          <p:spPr>
            <a:xfrm rot="2700000">
              <a:off x="-977841" y="254478"/>
              <a:ext cx="2215825" cy="2339093"/>
            </a:xfrm>
            <a:custGeom>
              <a:avLst/>
              <a:gdLst>
                <a:gd name="connsiteX0" fmla="*/ 0 w 2215824"/>
                <a:gd name="connsiteY0" fmla="*/ 245585 h 2339093"/>
                <a:gd name="connsiteX1" fmla="*/ 245585 w 2215824"/>
                <a:gd name="connsiteY1" fmla="*/ 0 h 2339093"/>
                <a:gd name="connsiteX2" fmla="*/ 2053803 w 2215824"/>
                <a:gd name="connsiteY2" fmla="*/ 0 h 2339093"/>
                <a:gd name="connsiteX3" fmla="*/ 2215824 w 2215824"/>
                <a:gd name="connsiteY3" fmla="*/ 162021 h 2339093"/>
                <a:gd name="connsiteX4" fmla="*/ 2215824 w 2215824"/>
                <a:gd name="connsiteY4" fmla="*/ 2185088 h 2339093"/>
                <a:gd name="connsiteX5" fmla="*/ 2116869 w 2215824"/>
                <a:gd name="connsiteY5" fmla="*/ 2334377 h 2339093"/>
                <a:gd name="connsiteX6" fmla="*/ 2093508 w 2215824"/>
                <a:gd name="connsiteY6" fmla="*/ 2339093 h 233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824" h="2339093">
                  <a:moveTo>
                    <a:pt x="0" y="245585"/>
                  </a:moveTo>
                  <a:lnTo>
                    <a:pt x="245585" y="0"/>
                  </a:lnTo>
                  <a:lnTo>
                    <a:pt x="2053803" y="0"/>
                  </a:lnTo>
                  <a:cubicBezTo>
                    <a:pt x="2143285" y="0"/>
                    <a:pt x="2215824" y="72539"/>
                    <a:pt x="2215824" y="162021"/>
                  </a:cubicBezTo>
                  <a:lnTo>
                    <a:pt x="2215824" y="2185088"/>
                  </a:lnTo>
                  <a:cubicBezTo>
                    <a:pt x="2215824" y="2252199"/>
                    <a:pt x="2175021" y="2309781"/>
                    <a:pt x="2116869" y="2334377"/>
                  </a:cubicBezTo>
                  <a:lnTo>
                    <a:pt x="2093508" y="2339093"/>
                  </a:lnTo>
                  <a:close/>
                </a:path>
              </a:pathLst>
            </a:custGeom>
            <a:solidFill>
              <a:srgbClr val="6CACE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pic>
          <p:nvPicPr>
            <p:cNvPr id="13" name="Picture 12">
              <a:extLst>
                <a:ext uri="{FF2B5EF4-FFF2-40B4-BE49-F238E27FC236}">
                  <a16:creationId xmlns:a16="http://schemas.microsoft.com/office/drawing/2014/main" id="{BDB9BFB5-F561-1046-D38A-2DAEBD59D871}"/>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386084" y="240141"/>
              <a:ext cx="1279167" cy="1279167"/>
            </a:xfrm>
            <a:prstGeom prst="rect">
              <a:avLst/>
            </a:prstGeom>
          </p:spPr>
        </p:pic>
      </p:grpSp>
    </p:spTree>
    <p:extLst>
      <p:ext uri="{BB962C8B-B14F-4D97-AF65-F5344CB8AC3E}">
        <p14:creationId xmlns:p14="http://schemas.microsoft.com/office/powerpoint/2010/main" val="1325604206"/>
      </p:ext>
    </p:extLst>
  </p:cSld>
  <p:clrMapOvr>
    <a:masterClrMapping/>
  </p:clrMapOvr>
  <p:extLst>
    <p:ext uri="{DCECCB84-F9BA-43D5-87BE-67443E8EF086}">
      <p15:sldGuideLst xmlns:p15="http://schemas.microsoft.com/office/powerpoint/2012/main">
        <p15:guide id="1" pos="66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26A46139-2454-8F4C-BE0C-6EB3CB432B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4E885-00F2-4FAF-BE04-75F09940D827}" type="datetimeFigureOut">
              <a:rPr lang="nl-NL" smtClean="0"/>
              <a:t>17-6-2026</a:t>
            </a:fld>
            <a:endParaRPr lang="nl-NL"/>
          </a:p>
        </p:txBody>
      </p:sp>
      <p:sp>
        <p:nvSpPr>
          <p:cNvPr id="5" name="Tijdelijke aanduiding voor voettekst 4">
            <a:extLst>
              <a:ext uri="{FF2B5EF4-FFF2-40B4-BE49-F238E27FC236}">
                <a16:creationId xmlns:a16="http://schemas.microsoft.com/office/drawing/2014/main" id="{D4B64084-DB57-1B4A-BC32-6B69A74D82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B85F683-CB90-B540-A019-5AEB845248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D6D27-E504-4B42-904E-30525D02F533}" type="slidenum">
              <a:rPr lang="nl-NL" smtClean="0"/>
              <a:t>‹nr.›</a:t>
            </a:fld>
            <a:endParaRPr lang="nl-NL"/>
          </a:p>
        </p:txBody>
      </p:sp>
    </p:spTree>
    <p:extLst>
      <p:ext uri="{BB962C8B-B14F-4D97-AF65-F5344CB8AC3E}">
        <p14:creationId xmlns:p14="http://schemas.microsoft.com/office/powerpoint/2010/main" val="2629470567"/>
      </p:ext>
    </p:extLst>
  </p:cSld>
  <p:clrMap bg1="lt1" tx1="dk1" bg2="lt2" tx2="dk2" accent1="accent1" accent2="accent2" accent3="accent3" accent4="accent4" accent5="accent5" accent6="accent6" hlink="hlink" folHlink="folHlink"/>
  <p:sldLayoutIdLst>
    <p:sldLayoutId id="2147483681" r:id="rId1"/>
    <p:sldLayoutId id="2147483675" r:id="rId2"/>
    <p:sldLayoutId id="2147483676" r:id="rId3"/>
    <p:sldLayoutId id="2147483679" r:id="rId4"/>
    <p:sldLayoutId id="2147483677" r:id="rId5"/>
    <p:sldLayoutId id="2147483678" r:id="rId6"/>
    <p:sldLayoutId id="2147483680" r:id="rId7"/>
    <p:sldLayoutId id="2147483686" r:id="rId8"/>
    <p:sldLayoutId id="2147483665" r:id="rId9"/>
    <p:sldLayoutId id="2147483683" r:id="rId10"/>
    <p:sldLayoutId id="2147483690" r:id="rId11"/>
    <p:sldLayoutId id="2147483692" r:id="rId12"/>
    <p:sldLayoutId id="2147483693" r:id="rId13"/>
    <p:sldLayoutId id="2147483694" r:id="rId14"/>
    <p:sldLayoutId id="2147483691" r:id="rId15"/>
    <p:sldLayoutId id="2147483687" r:id="rId16"/>
    <p:sldLayoutId id="2147483689" r:id="rId17"/>
    <p:sldLayoutId id="2147483674" r:id="rId18"/>
    <p:sldLayoutId id="2147483695"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17.xml"/><Relationship Id="rId6" Type="http://schemas.openxmlformats.org/officeDocument/2006/relationships/image" Target="../media/image16.sv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hyperlink" Target="mailto:Servicepunt@wij-techniek.nl"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F9FF50-6A3A-DB22-8AC6-E2B39B7696AE}"/>
              </a:ext>
            </a:extLst>
          </p:cNvPr>
          <p:cNvSpPr>
            <a:spLocks noGrp="1"/>
          </p:cNvSpPr>
          <p:nvPr>
            <p:ph type="body" sz="quarter" idx="11"/>
          </p:nvPr>
        </p:nvSpPr>
        <p:spPr/>
        <p:txBody>
          <a:bodyPr/>
          <a:lstStyle/>
          <a:p>
            <a:r>
              <a:rPr lang="en-US" dirty="0" err="1"/>
              <a:t>Installatiesector</a:t>
            </a:r>
            <a:endParaRPr lang="nl-NL" dirty="0"/>
          </a:p>
        </p:txBody>
      </p:sp>
      <p:sp>
        <p:nvSpPr>
          <p:cNvPr id="3" name="Text Placeholder 2">
            <a:extLst>
              <a:ext uri="{FF2B5EF4-FFF2-40B4-BE49-F238E27FC236}">
                <a16:creationId xmlns:a16="http://schemas.microsoft.com/office/drawing/2014/main" id="{DCA08921-3531-62B0-878C-0EDAF2E1EDCC}"/>
              </a:ext>
            </a:extLst>
          </p:cNvPr>
          <p:cNvSpPr>
            <a:spLocks noGrp="1"/>
          </p:cNvSpPr>
          <p:nvPr>
            <p:ph type="body" sz="quarter" idx="12"/>
          </p:nvPr>
        </p:nvSpPr>
        <p:spPr>
          <a:xfrm>
            <a:off x="423853" y="5382616"/>
            <a:ext cx="6662747" cy="517011"/>
          </a:xfrm>
        </p:spPr>
        <p:txBody>
          <a:bodyPr/>
          <a:lstStyle/>
          <a:p>
            <a:r>
              <a:rPr lang="nl-NL" dirty="0"/>
              <a:t>Samenwerking met de arbeidsmarktregio’s</a:t>
            </a:r>
          </a:p>
        </p:txBody>
      </p:sp>
    </p:spTree>
    <p:extLst>
      <p:ext uri="{BB962C8B-B14F-4D97-AF65-F5344CB8AC3E}">
        <p14:creationId xmlns:p14="http://schemas.microsoft.com/office/powerpoint/2010/main" val="100684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08207D9-953E-5464-B180-2638A7937034}"/>
              </a:ext>
            </a:extLst>
          </p:cNvPr>
          <p:cNvSpPr>
            <a:spLocks noGrp="1"/>
          </p:cNvSpPr>
          <p:nvPr>
            <p:ph type="body" sz="quarter" idx="10"/>
          </p:nvPr>
        </p:nvSpPr>
        <p:spPr/>
        <p:txBody>
          <a:bodyPr/>
          <a:lstStyle/>
          <a:p>
            <a:pPr marL="342900" indent="-342900">
              <a:buFontTx/>
              <a:buChar char="-"/>
            </a:pPr>
            <a:r>
              <a:rPr lang="en-US" dirty="0"/>
              <a:t>De </a:t>
            </a:r>
            <a:r>
              <a:rPr lang="en-US" dirty="0" err="1"/>
              <a:t>installatiesector</a:t>
            </a:r>
            <a:endParaRPr lang="en-US" dirty="0"/>
          </a:p>
          <a:p>
            <a:pPr marL="342900" indent="-342900">
              <a:buFontTx/>
              <a:buChar char="-"/>
            </a:pPr>
            <a:r>
              <a:rPr lang="en-US" dirty="0"/>
              <a:t>Wij Techniek</a:t>
            </a:r>
          </a:p>
          <a:p>
            <a:pPr marL="342900" indent="-342900">
              <a:buFontTx/>
              <a:buChar char="-"/>
            </a:pPr>
            <a:r>
              <a:rPr lang="en-US" dirty="0" err="1"/>
              <a:t>Landelijke</a:t>
            </a:r>
            <a:r>
              <a:rPr lang="en-US" dirty="0"/>
              <a:t> </a:t>
            </a:r>
            <a:r>
              <a:rPr lang="en-US" dirty="0" err="1"/>
              <a:t>en</a:t>
            </a:r>
            <a:r>
              <a:rPr lang="en-US" dirty="0"/>
              <a:t> </a:t>
            </a:r>
            <a:r>
              <a:rPr lang="en-US" dirty="0" err="1"/>
              <a:t>regionale</a:t>
            </a:r>
            <a:r>
              <a:rPr lang="en-US" dirty="0"/>
              <a:t> </a:t>
            </a:r>
            <a:r>
              <a:rPr lang="en-US" dirty="0" err="1"/>
              <a:t>organisatie</a:t>
            </a:r>
            <a:endParaRPr lang="en-US" dirty="0"/>
          </a:p>
          <a:p>
            <a:pPr marL="342900" indent="-342900">
              <a:buFontTx/>
              <a:buChar char="-"/>
            </a:pPr>
            <a:r>
              <a:rPr lang="en-US" dirty="0"/>
              <a:t>De Arbeidsmarkt </a:t>
            </a:r>
            <a:r>
              <a:rPr lang="en-US" dirty="0" err="1"/>
              <a:t>en</a:t>
            </a:r>
            <a:r>
              <a:rPr lang="en-US" dirty="0"/>
              <a:t> </a:t>
            </a:r>
            <a:r>
              <a:rPr lang="en-US" dirty="0" err="1"/>
              <a:t>onze</a:t>
            </a:r>
            <a:r>
              <a:rPr lang="en-US" dirty="0"/>
              <a:t> </a:t>
            </a:r>
            <a:r>
              <a:rPr lang="en-US" dirty="0" err="1"/>
              <a:t>doelstelling</a:t>
            </a:r>
            <a:endParaRPr lang="en-US" dirty="0"/>
          </a:p>
          <a:p>
            <a:pPr marL="342900" indent="-342900">
              <a:buFontTx/>
              <a:buChar char="-"/>
            </a:pPr>
            <a:r>
              <a:rPr lang="en-US" dirty="0" err="1"/>
              <a:t>Arbeidsmarktbeleid</a:t>
            </a:r>
            <a:endParaRPr lang="en-US" dirty="0"/>
          </a:p>
          <a:p>
            <a:pPr marL="342900" indent="-342900">
              <a:buFontTx/>
              <a:buChar char="-"/>
            </a:pPr>
            <a:r>
              <a:rPr lang="en-US" dirty="0" err="1"/>
              <a:t>Onze</a:t>
            </a:r>
            <a:r>
              <a:rPr lang="en-US" dirty="0"/>
              <a:t> </a:t>
            </a:r>
            <a:r>
              <a:rPr lang="en-US" dirty="0" err="1"/>
              <a:t>aanpak</a:t>
            </a:r>
            <a:r>
              <a:rPr lang="en-US" dirty="0"/>
              <a:t> in het </a:t>
            </a:r>
            <a:r>
              <a:rPr lang="en-US" dirty="0" err="1"/>
              <a:t>kader</a:t>
            </a:r>
            <a:r>
              <a:rPr lang="en-US" dirty="0"/>
              <a:t> van de </a:t>
            </a:r>
            <a:r>
              <a:rPr lang="en-US" dirty="0" err="1"/>
              <a:t>samenwerking</a:t>
            </a:r>
            <a:r>
              <a:rPr lang="en-US" dirty="0"/>
              <a:t> (Start SLIM)</a:t>
            </a:r>
          </a:p>
          <a:p>
            <a:pPr marL="342900" indent="-342900">
              <a:buFontTx/>
              <a:buChar char="-"/>
            </a:pPr>
            <a:r>
              <a:rPr lang="en-US" dirty="0" err="1"/>
              <a:t>Blauwdruk</a:t>
            </a:r>
            <a:r>
              <a:rPr lang="en-US" dirty="0"/>
              <a:t> </a:t>
            </a:r>
            <a:r>
              <a:rPr lang="en-US" dirty="0" err="1"/>
              <a:t>werkwijze</a:t>
            </a:r>
            <a:endParaRPr lang="en-US" dirty="0"/>
          </a:p>
          <a:p>
            <a:pPr marL="342900" indent="-342900">
              <a:buFontTx/>
              <a:buChar char="-"/>
            </a:pPr>
            <a:r>
              <a:rPr lang="en-US" dirty="0"/>
              <a:t>De </a:t>
            </a:r>
            <a:r>
              <a:rPr lang="en-US" dirty="0" err="1"/>
              <a:t>eerste</a:t>
            </a:r>
            <a:r>
              <a:rPr lang="en-US" dirty="0"/>
              <a:t> </a:t>
            </a:r>
            <a:r>
              <a:rPr lang="en-US" dirty="0" err="1"/>
              <a:t>ervaringen</a:t>
            </a:r>
            <a:endParaRPr lang="en-US" dirty="0"/>
          </a:p>
          <a:p>
            <a:pPr marL="342900" indent="-342900">
              <a:buFontTx/>
              <a:buChar char="-"/>
            </a:pPr>
            <a:r>
              <a:rPr lang="en-US" dirty="0" err="1"/>
              <a:t>Onze</a:t>
            </a:r>
            <a:r>
              <a:rPr lang="en-US" dirty="0"/>
              <a:t> </a:t>
            </a:r>
            <a:r>
              <a:rPr lang="en-US" dirty="0" err="1"/>
              <a:t>wensen</a:t>
            </a:r>
            <a:endParaRPr lang="en-US" dirty="0"/>
          </a:p>
          <a:p>
            <a:pPr marL="342900" indent="-342900">
              <a:buFontTx/>
              <a:buChar char="-"/>
            </a:pPr>
            <a:r>
              <a:rPr lang="en-US" dirty="0"/>
              <a:t>Hoe </a:t>
            </a:r>
            <a:r>
              <a:rPr lang="en-US" dirty="0" err="1"/>
              <a:t>verder</a:t>
            </a:r>
            <a:r>
              <a:rPr lang="en-US" dirty="0"/>
              <a:t>?</a:t>
            </a:r>
          </a:p>
          <a:p>
            <a:pPr marL="342900" indent="-342900">
              <a:buFontTx/>
              <a:buChar char="-"/>
            </a:pPr>
            <a:endParaRPr lang="en-US" dirty="0"/>
          </a:p>
          <a:p>
            <a:endParaRPr lang="en-US" dirty="0"/>
          </a:p>
          <a:p>
            <a:pPr marL="342900" indent="-342900">
              <a:buFontTx/>
              <a:buChar char="-"/>
            </a:pPr>
            <a:endParaRPr lang="en-US" dirty="0"/>
          </a:p>
          <a:p>
            <a:pPr marL="342900" indent="-342900">
              <a:buFontTx/>
              <a:buChar char="-"/>
            </a:pPr>
            <a:endParaRPr lang="nl-NL" dirty="0"/>
          </a:p>
        </p:txBody>
      </p:sp>
      <p:sp>
        <p:nvSpPr>
          <p:cNvPr id="3" name="Tijdelijke aanduiding voor tekst 2">
            <a:extLst>
              <a:ext uri="{FF2B5EF4-FFF2-40B4-BE49-F238E27FC236}">
                <a16:creationId xmlns:a16="http://schemas.microsoft.com/office/drawing/2014/main" id="{50E06FA2-EE4F-23BA-BDB0-7426BA888C51}"/>
              </a:ext>
            </a:extLst>
          </p:cNvPr>
          <p:cNvSpPr>
            <a:spLocks noGrp="1"/>
          </p:cNvSpPr>
          <p:nvPr>
            <p:ph type="body" sz="quarter" idx="11"/>
          </p:nvPr>
        </p:nvSpPr>
        <p:spPr/>
        <p:txBody>
          <a:bodyPr/>
          <a:lstStyle/>
          <a:p>
            <a:r>
              <a:rPr lang="en-US" dirty="0"/>
              <a:t>Agenda</a:t>
            </a:r>
            <a:endParaRPr lang="nl-NL" dirty="0"/>
          </a:p>
        </p:txBody>
      </p:sp>
    </p:spTree>
    <p:extLst>
      <p:ext uri="{BB962C8B-B14F-4D97-AF65-F5344CB8AC3E}">
        <p14:creationId xmlns:p14="http://schemas.microsoft.com/office/powerpoint/2010/main" val="4045316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F85AA85-7776-BBB5-C7D3-2B0A20F3D3DB}"/>
              </a:ext>
            </a:extLst>
          </p:cNvPr>
          <p:cNvSpPr>
            <a:spLocks noGrp="1"/>
          </p:cNvSpPr>
          <p:nvPr>
            <p:ph type="body" sz="quarter" idx="10"/>
          </p:nvPr>
        </p:nvSpPr>
        <p:spPr>
          <a:xfrm>
            <a:off x="1709530" y="1727752"/>
            <a:ext cx="8839200" cy="4408394"/>
          </a:xfrm>
        </p:spPr>
        <p:txBody>
          <a:bodyPr>
            <a:normAutofit/>
          </a:bodyPr>
          <a:lstStyle/>
          <a:p>
            <a:pPr>
              <a:spcAft>
                <a:spcPts val="600"/>
              </a:spcAft>
            </a:pPr>
            <a:r>
              <a:rPr lang="nl-NL" b="1" dirty="0">
                <a:solidFill>
                  <a:srgbClr val="002060"/>
                </a:solidFill>
              </a:rPr>
              <a:t>Totaal 9.423 bedrijven</a:t>
            </a:r>
          </a:p>
          <a:p>
            <a:pPr lvl="0">
              <a:spcAft>
                <a:spcPts val="600"/>
              </a:spcAft>
            </a:pPr>
            <a:r>
              <a:rPr lang="nl-NL" dirty="0">
                <a:solidFill>
                  <a:srgbClr val="002060"/>
                </a:solidFill>
              </a:rPr>
              <a:t>- 6.804 vestigingen met 1-5 werknemers </a:t>
            </a:r>
          </a:p>
          <a:p>
            <a:pPr lvl="0">
              <a:spcAft>
                <a:spcPts val="600"/>
              </a:spcAft>
            </a:pPr>
            <a:r>
              <a:rPr lang="nl-NL" dirty="0">
                <a:solidFill>
                  <a:srgbClr val="002060"/>
                </a:solidFill>
              </a:rPr>
              <a:t>- 2.604 vestigingen met 6-15 werknemers </a:t>
            </a:r>
          </a:p>
          <a:p>
            <a:pPr lvl="0">
              <a:spcAft>
                <a:spcPts val="600"/>
              </a:spcAft>
            </a:pPr>
            <a:r>
              <a:rPr lang="nl-NL" dirty="0">
                <a:solidFill>
                  <a:srgbClr val="002060"/>
                </a:solidFill>
              </a:rPr>
              <a:t>- 1.554 vestigingen met 16-50 werknemers </a:t>
            </a:r>
          </a:p>
          <a:p>
            <a:pPr lvl="0">
              <a:spcAft>
                <a:spcPts val="600"/>
              </a:spcAft>
            </a:pPr>
            <a:r>
              <a:rPr lang="nl-NL" dirty="0">
                <a:solidFill>
                  <a:srgbClr val="002060"/>
                </a:solidFill>
              </a:rPr>
              <a:t>- 436 vestigingen met 51-100 werknemers </a:t>
            </a:r>
          </a:p>
          <a:p>
            <a:pPr lvl="0">
              <a:spcAft>
                <a:spcPts val="600"/>
              </a:spcAft>
            </a:pPr>
            <a:r>
              <a:rPr lang="nl-NL" dirty="0">
                <a:solidFill>
                  <a:srgbClr val="002060"/>
                </a:solidFill>
              </a:rPr>
              <a:t>- 274 vestigingen met 100+ werknemers </a:t>
            </a:r>
          </a:p>
          <a:p>
            <a:pPr>
              <a:spcAft>
                <a:spcPts val="600"/>
              </a:spcAft>
            </a:pPr>
            <a:r>
              <a:rPr lang="nl-NL" dirty="0">
                <a:solidFill>
                  <a:srgbClr val="002060"/>
                </a:solidFill>
              </a:rPr>
              <a:t> </a:t>
            </a:r>
          </a:p>
          <a:p>
            <a:pPr>
              <a:spcAft>
                <a:spcPts val="600"/>
              </a:spcAft>
            </a:pPr>
            <a:r>
              <a:rPr lang="nl-NL" b="1" dirty="0">
                <a:solidFill>
                  <a:srgbClr val="002060"/>
                </a:solidFill>
              </a:rPr>
              <a:t>151.841 werknemers </a:t>
            </a:r>
            <a:r>
              <a:rPr lang="nl-NL" dirty="0">
                <a:solidFill>
                  <a:srgbClr val="002060"/>
                </a:solidFill>
              </a:rPr>
              <a:t>waarvan 65% monteur en technisch uitvoerend</a:t>
            </a:r>
          </a:p>
          <a:p>
            <a:pPr>
              <a:spcAft>
                <a:spcPts val="600"/>
              </a:spcAft>
            </a:pPr>
            <a:endParaRPr lang="nl-NL" dirty="0"/>
          </a:p>
        </p:txBody>
      </p:sp>
      <p:sp>
        <p:nvSpPr>
          <p:cNvPr id="3" name="Tijdelijke aanduiding voor tekst 2">
            <a:extLst>
              <a:ext uri="{FF2B5EF4-FFF2-40B4-BE49-F238E27FC236}">
                <a16:creationId xmlns:a16="http://schemas.microsoft.com/office/drawing/2014/main" id="{EA36BA5F-B8CC-AC2B-9443-8A71AAE809A7}"/>
              </a:ext>
            </a:extLst>
          </p:cNvPr>
          <p:cNvSpPr>
            <a:spLocks noGrp="1"/>
          </p:cNvSpPr>
          <p:nvPr>
            <p:ph type="body" sz="quarter" idx="11"/>
          </p:nvPr>
        </p:nvSpPr>
        <p:spPr>
          <a:xfrm>
            <a:off x="1676400" y="425300"/>
            <a:ext cx="8839200" cy="630237"/>
          </a:xfrm>
        </p:spPr>
        <p:txBody>
          <a:bodyPr>
            <a:normAutofit/>
          </a:bodyPr>
          <a:lstStyle/>
          <a:p>
            <a:r>
              <a:rPr lang="nl-NL" noProof="0" dirty="0"/>
              <a:t>De Installatiesector in cijfers</a:t>
            </a:r>
          </a:p>
        </p:txBody>
      </p:sp>
    </p:spTree>
    <p:extLst>
      <p:ext uri="{BB962C8B-B14F-4D97-AF65-F5344CB8AC3E}">
        <p14:creationId xmlns:p14="http://schemas.microsoft.com/office/powerpoint/2010/main" val="934263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6114366-3256-C02B-3F73-381A5065C5B8}"/>
              </a:ext>
            </a:extLst>
          </p:cNvPr>
          <p:cNvSpPr>
            <a:spLocks noGrp="1"/>
          </p:cNvSpPr>
          <p:nvPr>
            <p:ph type="body" sz="quarter" idx="10"/>
          </p:nvPr>
        </p:nvSpPr>
        <p:spPr/>
        <p:txBody>
          <a:bodyPr/>
          <a:lstStyle/>
          <a:p>
            <a:r>
              <a:rPr lang="nl-NL" dirty="0"/>
              <a:t>Instroom = uitstroom = ongeveer 23.000 per jaar</a:t>
            </a:r>
          </a:p>
          <a:p>
            <a:r>
              <a:rPr lang="nl-NL" dirty="0"/>
              <a:t>Vacatures wordt geschat op 15.000 – 20.000</a:t>
            </a:r>
          </a:p>
          <a:p>
            <a:endParaRPr lang="nl-NL" dirty="0"/>
          </a:p>
          <a:p>
            <a:r>
              <a:rPr lang="nl-NL" dirty="0"/>
              <a:t>Instroom:</a:t>
            </a:r>
          </a:p>
          <a:p>
            <a:pPr lvl="0"/>
            <a:r>
              <a:rPr lang="nl-NL" dirty="0"/>
              <a:t>- 40% vanuit andere branches</a:t>
            </a:r>
          </a:p>
          <a:p>
            <a:pPr lvl="0"/>
            <a:r>
              <a:rPr lang="nl-NL" dirty="0"/>
              <a:t>- 15% via uitzendbranche</a:t>
            </a:r>
          </a:p>
          <a:p>
            <a:pPr lvl="0"/>
            <a:r>
              <a:rPr lang="nl-NL" dirty="0"/>
              <a:t>- 30% schoolverlater</a:t>
            </a:r>
          </a:p>
          <a:p>
            <a:pPr lvl="0"/>
            <a:r>
              <a:rPr lang="nl-NL" b="1" dirty="0"/>
              <a:t>- 10% vanuit de uitkering</a:t>
            </a:r>
          </a:p>
          <a:p>
            <a:pPr lvl="0"/>
            <a:r>
              <a:rPr lang="nl-NL" dirty="0"/>
              <a:t>- 5% doorstroom ZZP</a:t>
            </a:r>
          </a:p>
          <a:p>
            <a:endParaRPr lang="nl-NL" dirty="0"/>
          </a:p>
          <a:p>
            <a:r>
              <a:rPr lang="nl-NL" dirty="0"/>
              <a:t>Focus op instroom werkloos werkzoekenden. Vanuit deze invalshoek beleid meer gericht op samenwerking arbeidsmarktregio’s. </a:t>
            </a:r>
          </a:p>
        </p:txBody>
      </p:sp>
      <p:sp>
        <p:nvSpPr>
          <p:cNvPr id="3" name="Tijdelijke aanduiding voor tekst 2">
            <a:extLst>
              <a:ext uri="{FF2B5EF4-FFF2-40B4-BE49-F238E27FC236}">
                <a16:creationId xmlns:a16="http://schemas.microsoft.com/office/drawing/2014/main" id="{95C47B83-C850-972D-699B-65BB1BF4FBAC}"/>
              </a:ext>
            </a:extLst>
          </p:cNvPr>
          <p:cNvSpPr>
            <a:spLocks noGrp="1"/>
          </p:cNvSpPr>
          <p:nvPr>
            <p:ph type="body" sz="quarter" idx="11"/>
          </p:nvPr>
        </p:nvSpPr>
        <p:spPr/>
        <p:txBody>
          <a:bodyPr/>
          <a:lstStyle/>
          <a:p>
            <a:r>
              <a:rPr lang="nl-NL" noProof="0" dirty="0"/>
              <a:t>Instroom en Uitstroom</a:t>
            </a:r>
          </a:p>
        </p:txBody>
      </p:sp>
    </p:spTree>
    <p:extLst>
      <p:ext uri="{BB962C8B-B14F-4D97-AF65-F5344CB8AC3E}">
        <p14:creationId xmlns:p14="http://schemas.microsoft.com/office/powerpoint/2010/main" val="2381100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3317D23-0CED-C6B1-90AD-8326259013A6}"/>
              </a:ext>
            </a:extLst>
          </p:cNvPr>
          <p:cNvSpPr>
            <a:spLocks noGrp="1"/>
          </p:cNvSpPr>
          <p:nvPr>
            <p:ph type="body" sz="quarter" idx="10"/>
          </p:nvPr>
        </p:nvSpPr>
        <p:spPr/>
        <p:txBody>
          <a:bodyPr/>
          <a:lstStyle/>
          <a:p>
            <a:r>
              <a:rPr lang="nl-NL" noProof="0" dirty="0">
                <a:solidFill>
                  <a:srgbClr val="002060"/>
                </a:solidFill>
              </a:rPr>
              <a:t>Werkgeversorganisaties TNL en NVKL (eigenaar </a:t>
            </a:r>
            <a:r>
              <a:rPr lang="nl-NL" dirty="0">
                <a:solidFill>
                  <a:srgbClr val="002060"/>
                </a:solidFill>
              </a:rPr>
              <a:t>ontwikkel</a:t>
            </a:r>
            <a:r>
              <a:rPr lang="nl-NL" noProof="0" dirty="0">
                <a:solidFill>
                  <a:srgbClr val="002060"/>
                </a:solidFill>
              </a:rPr>
              <a:t>paden)</a:t>
            </a:r>
          </a:p>
          <a:p>
            <a:r>
              <a:rPr lang="nl-NL" noProof="0" dirty="0">
                <a:solidFill>
                  <a:srgbClr val="002060"/>
                </a:solidFill>
              </a:rPr>
              <a:t>Werknemersorganisaties FNV, CNV en Unie </a:t>
            </a:r>
          </a:p>
          <a:p>
            <a:r>
              <a:rPr lang="nl-NL" noProof="0" dirty="0">
                <a:solidFill>
                  <a:srgbClr val="002060"/>
                </a:solidFill>
              </a:rPr>
              <a:t>Vakraad = overkoepelend paritair orgaan voor een vijftal technische sectoren CAO Metaal en techniek en CAO Pensioen</a:t>
            </a:r>
          </a:p>
          <a:p>
            <a:r>
              <a:rPr lang="nl-NL" noProof="0" dirty="0">
                <a:solidFill>
                  <a:srgbClr val="002060"/>
                </a:solidFill>
              </a:rPr>
              <a:t>CAO Installatietechniek</a:t>
            </a:r>
          </a:p>
          <a:p>
            <a:r>
              <a:rPr lang="nl-NL" noProof="0" dirty="0">
                <a:solidFill>
                  <a:srgbClr val="002060"/>
                </a:solidFill>
              </a:rPr>
              <a:t>CAO O&amp;O fonds = paritair bestuurd</a:t>
            </a:r>
          </a:p>
          <a:p>
            <a:endParaRPr lang="nl-NL" noProof="0" dirty="0">
              <a:solidFill>
                <a:srgbClr val="002060"/>
              </a:solidFill>
            </a:endParaRPr>
          </a:p>
          <a:p>
            <a:r>
              <a:rPr lang="nl-NL" noProof="0" dirty="0">
                <a:solidFill>
                  <a:srgbClr val="002060"/>
                </a:solidFill>
              </a:rPr>
              <a:t>Eigenaar loopbaanpaden = TNL</a:t>
            </a:r>
          </a:p>
          <a:p>
            <a:r>
              <a:rPr lang="nl-NL" noProof="0" dirty="0">
                <a:solidFill>
                  <a:srgbClr val="002060"/>
                </a:solidFill>
              </a:rPr>
              <a:t>Koppeling Opleidingen = TNL</a:t>
            </a:r>
          </a:p>
          <a:p>
            <a:r>
              <a:rPr lang="nl-NL" noProof="0" dirty="0">
                <a:solidFill>
                  <a:srgbClr val="002060"/>
                </a:solidFill>
              </a:rPr>
              <a:t>Uitvoering Wij Techniek</a:t>
            </a:r>
          </a:p>
          <a:p>
            <a:endParaRPr lang="nl-NL" noProof="0" dirty="0">
              <a:solidFill>
                <a:srgbClr val="002060"/>
              </a:solidFill>
            </a:endParaRPr>
          </a:p>
          <a:p>
            <a:r>
              <a:rPr lang="nl-NL" noProof="0" dirty="0">
                <a:solidFill>
                  <a:srgbClr val="002060"/>
                </a:solidFill>
              </a:rPr>
              <a:t>Aanvalsplan Techniek: Bouw, klein-metaal, grootmetaal en installatietechniek</a:t>
            </a:r>
          </a:p>
          <a:p>
            <a:endParaRPr lang="nl-NL" dirty="0"/>
          </a:p>
        </p:txBody>
      </p:sp>
      <p:sp>
        <p:nvSpPr>
          <p:cNvPr id="3" name="Tijdelijke aanduiding voor tekst 2">
            <a:extLst>
              <a:ext uri="{FF2B5EF4-FFF2-40B4-BE49-F238E27FC236}">
                <a16:creationId xmlns:a16="http://schemas.microsoft.com/office/drawing/2014/main" id="{4F8A8CB8-3325-0BA7-12F9-D5795FA417FE}"/>
              </a:ext>
            </a:extLst>
          </p:cNvPr>
          <p:cNvSpPr>
            <a:spLocks noGrp="1"/>
          </p:cNvSpPr>
          <p:nvPr>
            <p:ph type="body" sz="quarter" idx="11"/>
          </p:nvPr>
        </p:nvSpPr>
        <p:spPr/>
        <p:txBody>
          <a:bodyPr/>
          <a:lstStyle/>
          <a:p>
            <a:r>
              <a:rPr lang="nl-NL" noProof="0" dirty="0"/>
              <a:t>Landelijke structuur sector</a:t>
            </a:r>
          </a:p>
        </p:txBody>
      </p:sp>
    </p:spTree>
    <p:extLst>
      <p:ext uri="{BB962C8B-B14F-4D97-AF65-F5344CB8AC3E}">
        <p14:creationId xmlns:p14="http://schemas.microsoft.com/office/powerpoint/2010/main" val="898628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5AD4772-72B7-AA93-526C-8200C5244E8C}"/>
              </a:ext>
            </a:extLst>
          </p:cNvPr>
          <p:cNvSpPr>
            <a:spLocks noGrp="1"/>
          </p:cNvSpPr>
          <p:nvPr>
            <p:ph type="body" sz="quarter" idx="10"/>
          </p:nvPr>
        </p:nvSpPr>
        <p:spPr/>
        <p:txBody>
          <a:bodyPr/>
          <a:lstStyle/>
          <a:p>
            <a:r>
              <a:rPr lang="nl-NL" noProof="0" dirty="0">
                <a:solidFill>
                  <a:srgbClr val="002060"/>
                </a:solidFill>
              </a:rPr>
              <a:t>Wie Werken er in de regio</a:t>
            </a:r>
          </a:p>
          <a:p>
            <a:pPr marL="342900" indent="-342900">
              <a:buFontTx/>
              <a:buChar char="-"/>
            </a:pPr>
            <a:r>
              <a:rPr lang="nl-NL" noProof="0" dirty="0">
                <a:solidFill>
                  <a:srgbClr val="002060"/>
                </a:solidFill>
              </a:rPr>
              <a:t>Regiomanagers</a:t>
            </a:r>
          </a:p>
          <a:p>
            <a:pPr marL="342900" indent="-342900">
              <a:buFontTx/>
              <a:buChar char="-"/>
            </a:pPr>
            <a:r>
              <a:rPr lang="nl-NL" noProof="0" dirty="0">
                <a:solidFill>
                  <a:srgbClr val="002060"/>
                </a:solidFill>
              </a:rPr>
              <a:t>Regiomanagers bedrijven</a:t>
            </a:r>
          </a:p>
          <a:p>
            <a:pPr marL="342900" indent="-342900">
              <a:buFontTx/>
              <a:buChar char="-"/>
            </a:pPr>
            <a:r>
              <a:rPr lang="nl-NL" noProof="0" dirty="0">
                <a:solidFill>
                  <a:srgbClr val="002060"/>
                </a:solidFill>
              </a:rPr>
              <a:t>Branchecoaches</a:t>
            </a:r>
          </a:p>
          <a:p>
            <a:pPr marL="342900" indent="-342900">
              <a:buFontTx/>
              <a:buChar char="-"/>
            </a:pPr>
            <a:r>
              <a:rPr lang="nl-NL" noProof="0" dirty="0">
                <a:solidFill>
                  <a:srgbClr val="002060"/>
                </a:solidFill>
              </a:rPr>
              <a:t>Adviseurs Arbeidsmarkt</a:t>
            </a:r>
          </a:p>
          <a:p>
            <a:pPr marL="342900" indent="-342900">
              <a:buFontTx/>
              <a:buChar char="-"/>
            </a:pPr>
            <a:r>
              <a:rPr lang="nl-NL" noProof="0" dirty="0">
                <a:solidFill>
                  <a:srgbClr val="002060"/>
                </a:solidFill>
              </a:rPr>
              <a:t>Regionale vertegenwoordigers </a:t>
            </a:r>
            <a:r>
              <a:rPr lang="nl-NL" noProof="0" dirty="0" err="1">
                <a:solidFill>
                  <a:srgbClr val="002060"/>
                </a:solidFill>
              </a:rPr>
              <a:t>werkgvers</a:t>
            </a:r>
            <a:endParaRPr lang="nl-NL" noProof="0" dirty="0">
              <a:solidFill>
                <a:srgbClr val="002060"/>
              </a:solidFill>
            </a:endParaRPr>
          </a:p>
          <a:p>
            <a:pPr marL="342900" indent="-342900">
              <a:buFontTx/>
              <a:buChar char="-"/>
            </a:pPr>
            <a:r>
              <a:rPr lang="nl-NL" noProof="0" dirty="0">
                <a:solidFill>
                  <a:srgbClr val="002060"/>
                </a:solidFill>
              </a:rPr>
              <a:t>Regionale vertegenwoordigers werknemers</a:t>
            </a:r>
          </a:p>
          <a:p>
            <a:pPr marL="342900" indent="-342900">
              <a:buFontTx/>
              <a:buChar char="-"/>
            </a:pPr>
            <a:r>
              <a:rPr lang="nl-NL" noProof="0" dirty="0">
                <a:solidFill>
                  <a:srgbClr val="002060"/>
                </a:solidFill>
              </a:rPr>
              <a:t>Paritair regionaal bestuur</a:t>
            </a:r>
          </a:p>
          <a:p>
            <a:pPr marL="342900" indent="-342900">
              <a:buFontTx/>
              <a:buChar char="-"/>
            </a:pPr>
            <a:r>
              <a:rPr lang="nl-NL" noProof="0" dirty="0">
                <a:solidFill>
                  <a:srgbClr val="002060"/>
                </a:solidFill>
              </a:rPr>
              <a:t>Regionale initiatieven instroom – doorstroom (link aanvalsplan)</a:t>
            </a:r>
          </a:p>
          <a:p>
            <a:endParaRPr lang="nl-NL" noProof="0" dirty="0">
              <a:solidFill>
                <a:srgbClr val="002060"/>
              </a:solidFill>
            </a:endParaRPr>
          </a:p>
          <a:p>
            <a:r>
              <a:rPr lang="nl-NL" dirty="0">
                <a:solidFill>
                  <a:srgbClr val="002060"/>
                </a:solidFill>
              </a:rPr>
              <a:t>Regionale </a:t>
            </a:r>
            <a:r>
              <a:rPr lang="nl-NL" dirty="0" err="1">
                <a:solidFill>
                  <a:srgbClr val="002060"/>
                </a:solidFill>
              </a:rPr>
              <a:t>PPS’en</a:t>
            </a:r>
            <a:endParaRPr lang="nl-NL" noProof="0" dirty="0">
              <a:solidFill>
                <a:srgbClr val="002060"/>
              </a:solidFill>
            </a:endParaRPr>
          </a:p>
        </p:txBody>
      </p:sp>
      <p:sp>
        <p:nvSpPr>
          <p:cNvPr id="3" name="Tijdelijke aanduiding voor tekst 2">
            <a:extLst>
              <a:ext uri="{FF2B5EF4-FFF2-40B4-BE49-F238E27FC236}">
                <a16:creationId xmlns:a16="http://schemas.microsoft.com/office/drawing/2014/main" id="{E35DA777-0C92-D6F2-8055-8AE0FC6054BD}"/>
              </a:ext>
            </a:extLst>
          </p:cNvPr>
          <p:cNvSpPr>
            <a:spLocks noGrp="1"/>
          </p:cNvSpPr>
          <p:nvPr>
            <p:ph type="body" sz="quarter" idx="11"/>
          </p:nvPr>
        </p:nvSpPr>
        <p:spPr/>
        <p:txBody>
          <a:bodyPr/>
          <a:lstStyle/>
          <a:p>
            <a:r>
              <a:rPr lang="nl-NL" noProof="0" dirty="0"/>
              <a:t>Regionale organisatie</a:t>
            </a:r>
          </a:p>
        </p:txBody>
      </p:sp>
    </p:spTree>
    <p:extLst>
      <p:ext uri="{BB962C8B-B14F-4D97-AF65-F5344CB8AC3E}">
        <p14:creationId xmlns:p14="http://schemas.microsoft.com/office/powerpoint/2010/main" val="3245260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F67C5-FF3E-5B00-2131-C5BD60A8C9FD}"/>
            </a:ext>
          </a:extLst>
        </p:cNvPr>
        <p:cNvGrpSpPr/>
        <p:nvPr/>
      </p:nvGrpSpPr>
      <p:grpSpPr>
        <a:xfrm>
          <a:off x="0" y="0"/>
          <a:ext cx="0" cy="0"/>
          <a:chOff x="0" y="0"/>
          <a:chExt cx="0" cy="0"/>
        </a:xfrm>
      </p:grpSpPr>
      <p:sp>
        <p:nvSpPr>
          <p:cNvPr id="43" name="Tijdelijke aanduiding voor tekst 1">
            <a:extLst>
              <a:ext uri="{FF2B5EF4-FFF2-40B4-BE49-F238E27FC236}">
                <a16:creationId xmlns:a16="http://schemas.microsoft.com/office/drawing/2014/main" id="{3DC492D9-7102-E235-2EA9-80DED813BB5C}"/>
              </a:ext>
            </a:extLst>
          </p:cNvPr>
          <p:cNvSpPr txBox="1">
            <a:spLocks/>
          </p:cNvSpPr>
          <p:nvPr/>
        </p:nvSpPr>
        <p:spPr>
          <a:xfrm>
            <a:off x="2718723" y="683333"/>
            <a:ext cx="4910243" cy="384965"/>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800" dirty="0">
                <a:solidFill>
                  <a:schemeClr val="bg1"/>
                </a:solidFill>
                <a:ea typeface="Calibri"/>
                <a:cs typeface="Calibri"/>
              </a:rPr>
              <a:t>Arbeidsmarktontwikkelingen en </a:t>
            </a:r>
            <a:r>
              <a:rPr lang="nl-NL" sz="1800" dirty="0" err="1">
                <a:solidFill>
                  <a:schemeClr val="bg1"/>
                </a:solidFill>
                <a:ea typeface="Calibri"/>
                <a:cs typeface="Calibri"/>
              </a:rPr>
              <a:t>lessons</a:t>
            </a:r>
            <a:r>
              <a:rPr lang="nl-NL" sz="1800" dirty="0">
                <a:solidFill>
                  <a:schemeClr val="bg1"/>
                </a:solidFill>
                <a:ea typeface="Calibri"/>
                <a:cs typeface="Calibri"/>
              </a:rPr>
              <a:t> </a:t>
            </a:r>
            <a:r>
              <a:rPr lang="nl-NL" sz="1800" dirty="0" err="1">
                <a:solidFill>
                  <a:schemeClr val="bg1"/>
                </a:solidFill>
                <a:ea typeface="Calibri"/>
                <a:cs typeface="Calibri"/>
              </a:rPr>
              <a:t>learned</a:t>
            </a:r>
            <a:endParaRPr lang="nl-NL" sz="1800" dirty="0">
              <a:solidFill>
                <a:schemeClr val="bg1"/>
              </a:solidFill>
              <a:ea typeface="Calibri"/>
              <a:cs typeface="Calibri"/>
            </a:endParaRPr>
          </a:p>
        </p:txBody>
      </p:sp>
      <p:sp>
        <p:nvSpPr>
          <p:cNvPr id="44" name="Tijdelijke aanduiding voor tekst 1">
            <a:extLst>
              <a:ext uri="{FF2B5EF4-FFF2-40B4-BE49-F238E27FC236}">
                <a16:creationId xmlns:a16="http://schemas.microsoft.com/office/drawing/2014/main" id="{E338803B-8F79-2DB6-0A00-F2097A814F0D}"/>
              </a:ext>
            </a:extLst>
          </p:cNvPr>
          <p:cNvSpPr txBox="1">
            <a:spLocks/>
          </p:cNvSpPr>
          <p:nvPr/>
        </p:nvSpPr>
        <p:spPr>
          <a:xfrm>
            <a:off x="2718723" y="238527"/>
            <a:ext cx="6398383" cy="540000"/>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4000" b="1" dirty="0" err="1">
                <a:solidFill>
                  <a:schemeClr val="bg1"/>
                </a:solidFill>
              </a:rPr>
              <a:t>TeamWork</a:t>
            </a:r>
            <a:r>
              <a:rPr lang="nl-NL" sz="4000" b="1" dirty="0">
                <a:solidFill>
                  <a:schemeClr val="bg1"/>
                </a:solidFill>
              </a:rPr>
              <a:t> Wij Techniek</a:t>
            </a:r>
          </a:p>
        </p:txBody>
      </p:sp>
      <p:sp>
        <p:nvSpPr>
          <p:cNvPr id="7" name="Tijdelijke aanduiding voor tekst 3">
            <a:extLst>
              <a:ext uri="{FF2B5EF4-FFF2-40B4-BE49-F238E27FC236}">
                <a16:creationId xmlns:a16="http://schemas.microsoft.com/office/drawing/2014/main" id="{37776C62-9991-DBE2-7FE0-DC488491C549}"/>
              </a:ext>
            </a:extLst>
          </p:cNvPr>
          <p:cNvSpPr txBox="1">
            <a:spLocks/>
          </p:cNvSpPr>
          <p:nvPr/>
        </p:nvSpPr>
        <p:spPr>
          <a:xfrm>
            <a:off x="702555" y="2271901"/>
            <a:ext cx="3600000" cy="39027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b="1" dirty="0">
                <a:solidFill>
                  <a:srgbClr val="002060"/>
                </a:solidFill>
              </a:rPr>
              <a:t>Landelijke overheid</a:t>
            </a:r>
          </a:p>
          <a:p>
            <a:pPr marL="0" indent="0">
              <a:spcAft>
                <a:spcPts val="1200"/>
              </a:spcAft>
              <a:buNone/>
            </a:pPr>
            <a:r>
              <a:rPr lang="nl-NL" sz="1600" dirty="0">
                <a:solidFill>
                  <a:srgbClr val="002060"/>
                </a:solidFill>
              </a:rPr>
              <a:t>De landelijke overheid hervormt de arbeidsmarktinfrastructuur via één Werkcentrum per regio, versterkt publiek-private samenwerking en zet in op betere matching. Arbeidsmarktregio’s spelen een sleutelrol in uitvoering, regionale afstemming en maatwerk voor werkzoekenden en werkgevers, met speciale aandacht voor kwetsbare groepen.</a:t>
            </a:r>
          </a:p>
          <a:p>
            <a:pPr marL="0" indent="0">
              <a:spcAft>
                <a:spcPts val="1200"/>
              </a:spcAft>
              <a:buNone/>
            </a:pPr>
            <a:r>
              <a:rPr lang="nl-NL" sz="1600" dirty="0">
                <a:solidFill>
                  <a:srgbClr val="002060"/>
                </a:solidFill>
              </a:rPr>
              <a:t>De SLIM-scholingssubsidie stimuleert scholing voor praktijkgerichte opleidingen gericht op in-, door- en overstroom.</a:t>
            </a:r>
          </a:p>
        </p:txBody>
      </p:sp>
      <p:sp>
        <p:nvSpPr>
          <p:cNvPr id="2" name="Tijdelijke aanduiding voor tekst 3">
            <a:extLst>
              <a:ext uri="{FF2B5EF4-FFF2-40B4-BE49-F238E27FC236}">
                <a16:creationId xmlns:a16="http://schemas.microsoft.com/office/drawing/2014/main" id="{9C7FC734-6D2E-E886-E48A-019DE3DB8DE8}"/>
              </a:ext>
            </a:extLst>
          </p:cNvPr>
          <p:cNvSpPr txBox="1">
            <a:spLocks/>
          </p:cNvSpPr>
          <p:nvPr/>
        </p:nvSpPr>
        <p:spPr>
          <a:xfrm>
            <a:off x="4522055" y="2271901"/>
            <a:ext cx="3600000" cy="39027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b="1" dirty="0">
                <a:solidFill>
                  <a:srgbClr val="002060"/>
                </a:solidFill>
              </a:rPr>
              <a:t>Aanvalsplan Techniek</a:t>
            </a:r>
          </a:p>
          <a:p>
            <a:pPr marL="0" indent="0">
              <a:spcAft>
                <a:spcPts val="1200"/>
              </a:spcAft>
              <a:buNone/>
            </a:pPr>
            <a:r>
              <a:rPr lang="nl-NL" sz="1600" dirty="0">
                <a:solidFill>
                  <a:srgbClr val="002060"/>
                </a:solidFill>
              </a:rPr>
              <a:t>De Techniekroute vervult een neutrale en onafhankelijk rol als landingsplek binnen de arbeidsmarktinfrastructuur. De ondersteuning vanuit de Techniekroute is gericht op het in kaart brengen van de wensen, ambities en talenten van de kandidaat. De Techniekroute-coach fungeert daarbij als gids.</a:t>
            </a:r>
          </a:p>
          <a:p>
            <a:pPr marL="0" indent="0">
              <a:spcAft>
                <a:spcPts val="1200"/>
              </a:spcAft>
              <a:buNone/>
            </a:pPr>
            <a:r>
              <a:rPr lang="nl-NL" sz="1600" dirty="0">
                <a:solidFill>
                  <a:srgbClr val="002060"/>
                </a:solidFill>
              </a:rPr>
              <a:t>Zodra de kandidaat een bewuste keuze heeft gemaakt voor een sector, vindt een warme overdracht plaats naar de betreffende sector.</a:t>
            </a:r>
          </a:p>
        </p:txBody>
      </p:sp>
      <p:sp>
        <p:nvSpPr>
          <p:cNvPr id="3" name="Tijdelijke aanduiding voor tekst 3">
            <a:extLst>
              <a:ext uri="{FF2B5EF4-FFF2-40B4-BE49-F238E27FC236}">
                <a16:creationId xmlns:a16="http://schemas.microsoft.com/office/drawing/2014/main" id="{7123CD10-6C53-CCBA-B9D0-70FAA84940C7}"/>
              </a:ext>
            </a:extLst>
          </p:cNvPr>
          <p:cNvSpPr txBox="1">
            <a:spLocks/>
          </p:cNvSpPr>
          <p:nvPr/>
        </p:nvSpPr>
        <p:spPr>
          <a:xfrm>
            <a:off x="8491858" y="2271901"/>
            <a:ext cx="3600000" cy="39027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b="1" dirty="0">
                <a:solidFill>
                  <a:srgbClr val="002060"/>
                </a:solidFill>
              </a:rPr>
              <a:t>TeamWork</a:t>
            </a:r>
          </a:p>
          <a:p>
            <a:pPr marL="0" indent="0">
              <a:spcAft>
                <a:spcPts val="1200"/>
              </a:spcAft>
              <a:buNone/>
            </a:pPr>
            <a:r>
              <a:rPr lang="nl-NL" sz="1600" dirty="0">
                <a:solidFill>
                  <a:srgbClr val="002060"/>
                </a:solidFill>
              </a:rPr>
              <a:t>Heeft zich sinds de start in 2021 ontwikkeld tot een gewaardeerd en succesvol instrument om zij-instroom te stimuleren en te faciliteren. </a:t>
            </a:r>
          </a:p>
          <a:p>
            <a:pPr lvl="0"/>
            <a:r>
              <a:rPr lang="nl-NL" sz="1600" dirty="0">
                <a:solidFill>
                  <a:srgbClr val="002060"/>
                </a:solidFill>
              </a:rPr>
              <a:t>5 regionale adviseurs arbeidsmarkt</a:t>
            </a:r>
          </a:p>
          <a:p>
            <a:pPr lvl="0"/>
            <a:r>
              <a:rPr lang="nl-NL" sz="1600" dirty="0">
                <a:solidFill>
                  <a:srgbClr val="002060"/>
                </a:solidFill>
              </a:rPr>
              <a:t>Inbedding in regionale structuren</a:t>
            </a:r>
          </a:p>
          <a:p>
            <a:pPr lvl="0"/>
            <a:r>
              <a:rPr lang="nl-NL" sz="1600" dirty="0">
                <a:solidFill>
                  <a:srgbClr val="002060"/>
                </a:solidFill>
              </a:rPr>
              <a:t>Centrale backoffice</a:t>
            </a:r>
          </a:p>
          <a:p>
            <a:pPr lvl="0"/>
            <a:r>
              <a:rPr lang="nl-NL" sz="1600" dirty="0">
                <a:solidFill>
                  <a:srgbClr val="002060"/>
                </a:solidFill>
              </a:rPr>
              <a:t>Organisatie, uitvoering en administratie</a:t>
            </a:r>
          </a:p>
          <a:p>
            <a:pPr marL="0" indent="0">
              <a:spcAft>
                <a:spcPts val="1200"/>
              </a:spcAft>
              <a:buNone/>
            </a:pPr>
            <a:endParaRPr lang="nl-NL" sz="1600" dirty="0">
              <a:solidFill>
                <a:srgbClr val="002060"/>
              </a:solidFill>
            </a:endParaRPr>
          </a:p>
        </p:txBody>
      </p:sp>
    </p:spTree>
    <p:extLst>
      <p:ext uri="{BB962C8B-B14F-4D97-AF65-F5344CB8AC3E}">
        <p14:creationId xmlns:p14="http://schemas.microsoft.com/office/powerpoint/2010/main" val="312754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Afbeelding 23" descr="Afbeelding met kaart, kunst&#10;&#10;Door AI gegenereerde inhoud is mogelijk onjuist.">
            <a:extLst>
              <a:ext uri="{FF2B5EF4-FFF2-40B4-BE49-F238E27FC236}">
                <a16:creationId xmlns:a16="http://schemas.microsoft.com/office/drawing/2014/main" id="{10C526F6-0690-1999-1311-D131BED1C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276" y="1265258"/>
            <a:ext cx="4435420" cy="5233796"/>
          </a:xfrm>
          <a:prstGeom prst="rect">
            <a:avLst/>
          </a:prstGeom>
        </p:spPr>
      </p:pic>
      <p:sp>
        <p:nvSpPr>
          <p:cNvPr id="43" name="Tijdelijke aanduiding voor tekst 1">
            <a:extLst>
              <a:ext uri="{FF2B5EF4-FFF2-40B4-BE49-F238E27FC236}">
                <a16:creationId xmlns:a16="http://schemas.microsoft.com/office/drawing/2014/main" id="{2A7A4E76-7E41-B76A-E220-8F9B845FCF1C}"/>
              </a:ext>
            </a:extLst>
          </p:cNvPr>
          <p:cNvSpPr txBox="1">
            <a:spLocks/>
          </p:cNvSpPr>
          <p:nvPr/>
        </p:nvSpPr>
        <p:spPr>
          <a:xfrm>
            <a:off x="2718724" y="683334"/>
            <a:ext cx="3377276" cy="288000"/>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600" dirty="0">
                <a:solidFill>
                  <a:srgbClr val="002060"/>
                </a:solidFill>
              </a:rPr>
              <a:t>Projectmatige aanpak</a:t>
            </a:r>
          </a:p>
        </p:txBody>
      </p:sp>
      <p:sp>
        <p:nvSpPr>
          <p:cNvPr id="44" name="Tijdelijke aanduiding voor tekst 1">
            <a:extLst>
              <a:ext uri="{FF2B5EF4-FFF2-40B4-BE49-F238E27FC236}">
                <a16:creationId xmlns:a16="http://schemas.microsoft.com/office/drawing/2014/main" id="{D229B923-6ED2-79FB-A568-B1E5ED8B5157}"/>
              </a:ext>
            </a:extLst>
          </p:cNvPr>
          <p:cNvSpPr txBox="1">
            <a:spLocks/>
          </p:cNvSpPr>
          <p:nvPr/>
        </p:nvSpPr>
        <p:spPr>
          <a:xfrm>
            <a:off x="2718723" y="238527"/>
            <a:ext cx="4542701" cy="540000"/>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2400" b="1">
                <a:solidFill>
                  <a:srgbClr val="002060"/>
                </a:solidFill>
              </a:rPr>
              <a:t>Focus op arbeidsmarktregio’s</a:t>
            </a:r>
          </a:p>
        </p:txBody>
      </p:sp>
      <p:sp>
        <p:nvSpPr>
          <p:cNvPr id="38" name="Tijdelijke aanduiding voor tekst 1">
            <a:extLst>
              <a:ext uri="{FF2B5EF4-FFF2-40B4-BE49-F238E27FC236}">
                <a16:creationId xmlns:a16="http://schemas.microsoft.com/office/drawing/2014/main" id="{D8D38943-31B9-239D-2BAA-9EF60537DA8E}"/>
              </a:ext>
            </a:extLst>
          </p:cNvPr>
          <p:cNvSpPr txBox="1">
            <a:spLocks/>
          </p:cNvSpPr>
          <p:nvPr/>
        </p:nvSpPr>
        <p:spPr>
          <a:xfrm>
            <a:off x="9468951" y="4625425"/>
            <a:ext cx="2675074" cy="506497"/>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600" dirty="0">
                <a:solidFill>
                  <a:srgbClr val="002060"/>
                </a:solidFill>
              </a:rPr>
              <a:t>Individuele trajecten centraal gecoördineerd door TWSP</a:t>
            </a:r>
          </a:p>
        </p:txBody>
      </p:sp>
      <p:grpSp>
        <p:nvGrpSpPr>
          <p:cNvPr id="3" name="Groep 2">
            <a:extLst>
              <a:ext uri="{FF2B5EF4-FFF2-40B4-BE49-F238E27FC236}">
                <a16:creationId xmlns:a16="http://schemas.microsoft.com/office/drawing/2014/main" id="{692F5000-05CC-4D6D-06BC-8B373E0236E5}"/>
              </a:ext>
            </a:extLst>
          </p:cNvPr>
          <p:cNvGrpSpPr/>
          <p:nvPr/>
        </p:nvGrpSpPr>
        <p:grpSpPr>
          <a:xfrm>
            <a:off x="4996737" y="930666"/>
            <a:ext cx="5555655" cy="5584659"/>
            <a:chOff x="4996737" y="930666"/>
            <a:chExt cx="5555655" cy="5584659"/>
          </a:xfrm>
        </p:grpSpPr>
        <p:sp>
          <p:nvSpPr>
            <p:cNvPr id="89" name="Ovaal 88">
              <a:extLst>
                <a:ext uri="{FF2B5EF4-FFF2-40B4-BE49-F238E27FC236}">
                  <a16:creationId xmlns:a16="http://schemas.microsoft.com/office/drawing/2014/main" id="{7DCF8AA0-52DD-18CA-A458-42BAC0243722}"/>
                </a:ext>
              </a:extLst>
            </p:cNvPr>
            <p:cNvSpPr>
              <a:spLocks noChangeAspect="1"/>
            </p:cNvSpPr>
            <p:nvPr/>
          </p:nvSpPr>
          <p:spPr>
            <a:xfrm>
              <a:off x="6789619" y="2706290"/>
              <a:ext cx="2160000" cy="2160000"/>
            </a:xfrm>
            <a:prstGeom prst="ellipse">
              <a:avLst/>
            </a:prstGeom>
            <a:solidFill>
              <a:srgbClr val="ECECEC"/>
            </a:solidFill>
            <a:ln>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8" name="Afbeelding 87" descr="Afbeelding met Lettertype, Graphics, grafische vormgeving, logo&#10;&#10;Door AI gegenereerde inhoud is mogelijk onjuist.">
              <a:extLst>
                <a:ext uri="{FF2B5EF4-FFF2-40B4-BE49-F238E27FC236}">
                  <a16:creationId xmlns:a16="http://schemas.microsoft.com/office/drawing/2014/main" id="{CB28F619-122C-6813-DCC3-B61CA718ED2D}"/>
                </a:ext>
              </a:extLst>
            </p:cNvPr>
            <p:cNvPicPr>
              <a:picLocks noChangeAspect="1"/>
            </p:cNvPicPr>
            <p:nvPr/>
          </p:nvPicPr>
          <p:blipFill>
            <a:blip r:embed="rId3">
              <a:extLst>
                <a:ext uri="{28A0092B-C50C-407E-A947-70E740481C1C}">
                  <a14:useLocalDpi xmlns:a14="http://schemas.microsoft.com/office/drawing/2010/main" val="0"/>
                </a:ext>
              </a:extLst>
            </a:blip>
            <a:srcRect l="5300" t="17524" r="73428" b="18417"/>
            <a:stretch/>
          </p:blipFill>
          <p:spPr>
            <a:xfrm>
              <a:off x="7364048" y="3262696"/>
              <a:ext cx="1032427" cy="972000"/>
            </a:xfrm>
            <a:prstGeom prst="rect">
              <a:avLst/>
            </a:prstGeom>
          </p:spPr>
        </p:pic>
        <p:grpSp>
          <p:nvGrpSpPr>
            <p:cNvPr id="15" name="Groep 14">
              <a:extLst>
                <a:ext uri="{FF2B5EF4-FFF2-40B4-BE49-F238E27FC236}">
                  <a16:creationId xmlns:a16="http://schemas.microsoft.com/office/drawing/2014/main" id="{34F9E169-7625-C4F0-CD9B-CF03A4F05A11}"/>
                </a:ext>
              </a:extLst>
            </p:cNvPr>
            <p:cNvGrpSpPr/>
            <p:nvPr/>
          </p:nvGrpSpPr>
          <p:grpSpPr>
            <a:xfrm>
              <a:off x="7429016" y="4409128"/>
              <a:ext cx="900000" cy="1440000"/>
              <a:chOff x="7459004" y="4330160"/>
              <a:chExt cx="900000" cy="1440000"/>
            </a:xfrm>
          </p:grpSpPr>
          <p:sp>
            <p:nvSpPr>
              <p:cNvPr id="9" name="Pijl: omlaag 8">
                <a:extLst>
                  <a:ext uri="{FF2B5EF4-FFF2-40B4-BE49-F238E27FC236}">
                    <a16:creationId xmlns:a16="http://schemas.microsoft.com/office/drawing/2014/main" id="{13526943-F2E0-3723-C543-E540EFDA0A3B}"/>
                  </a:ext>
                </a:extLst>
              </p:cNvPr>
              <p:cNvSpPr/>
              <p:nvPr/>
            </p:nvSpPr>
            <p:spPr>
              <a:xfrm rot="10800000">
                <a:off x="7459004" y="4330160"/>
                <a:ext cx="900000" cy="1440000"/>
              </a:xfrm>
              <a:prstGeom prst="downArrow">
                <a:avLst>
                  <a:gd name="adj1" fmla="val 58412"/>
                  <a:gd name="adj2" fmla="val 66824"/>
                </a:avLst>
              </a:prstGeom>
              <a:solidFill>
                <a:srgbClr val="5F6B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FDB71B52-72F0-E1AB-3026-3D55C696259C}"/>
                  </a:ext>
                </a:extLst>
              </p:cNvPr>
              <p:cNvSpPr txBox="1"/>
              <p:nvPr/>
            </p:nvSpPr>
            <p:spPr>
              <a:xfrm rot="16200000">
                <a:off x="7420588" y="5085433"/>
                <a:ext cx="955390" cy="338554"/>
              </a:xfrm>
              <a:prstGeom prst="rect">
                <a:avLst/>
              </a:prstGeom>
              <a:noFill/>
            </p:spPr>
            <p:txBody>
              <a:bodyPr wrap="none" rtlCol="0">
                <a:spAutoFit/>
              </a:bodyPr>
              <a:lstStyle/>
              <a:p>
                <a:r>
                  <a:rPr lang="nl-NL" sz="1600">
                    <a:solidFill>
                      <a:schemeClr val="bg1"/>
                    </a:solidFill>
                  </a:rPr>
                  <a:t>opleiders</a:t>
                </a:r>
              </a:p>
            </p:txBody>
          </p:sp>
        </p:grpSp>
        <p:grpSp>
          <p:nvGrpSpPr>
            <p:cNvPr id="17" name="Groep 16">
              <a:extLst>
                <a:ext uri="{FF2B5EF4-FFF2-40B4-BE49-F238E27FC236}">
                  <a16:creationId xmlns:a16="http://schemas.microsoft.com/office/drawing/2014/main" id="{6194524D-AA16-00DE-66DC-09A9C0F40606}"/>
                </a:ext>
              </a:extLst>
            </p:cNvPr>
            <p:cNvGrpSpPr/>
            <p:nvPr/>
          </p:nvGrpSpPr>
          <p:grpSpPr>
            <a:xfrm>
              <a:off x="7428415" y="1718872"/>
              <a:ext cx="900000" cy="1440000"/>
              <a:chOff x="7448283" y="1874046"/>
              <a:chExt cx="900000" cy="1440000"/>
            </a:xfrm>
          </p:grpSpPr>
          <p:sp>
            <p:nvSpPr>
              <p:cNvPr id="11" name="Pijl: omlaag 10">
                <a:extLst>
                  <a:ext uri="{FF2B5EF4-FFF2-40B4-BE49-F238E27FC236}">
                    <a16:creationId xmlns:a16="http://schemas.microsoft.com/office/drawing/2014/main" id="{6606C718-406B-9DC5-97C0-24BB2D8160CC}"/>
                  </a:ext>
                </a:extLst>
              </p:cNvPr>
              <p:cNvSpPr/>
              <p:nvPr/>
            </p:nvSpPr>
            <p:spPr>
              <a:xfrm>
                <a:off x="7448283" y="1874046"/>
                <a:ext cx="900000" cy="1440000"/>
              </a:xfrm>
              <a:prstGeom prst="downArrow">
                <a:avLst>
                  <a:gd name="adj1" fmla="val 58412"/>
                  <a:gd name="adj2" fmla="val 66824"/>
                </a:avLst>
              </a:prstGeom>
              <a:solidFill>
                <a:srgbClr val="14185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88B5CCF3-FF19-AA66-8DC8-6C2DB7897B96}"/>
                  </a:ext>
                </a:extLst>
              </p:cNvPr>
              <p:cNvSpPr txBox="1"/>
              <p:nvPr/>
            </p:nvSpPr>
            <p:spPr>
              <a:xfrm rot="16200000">
                <a:off x="7437099" y="2269309"/>
                <a:ext cx="922368" cy="338554"/>
              </a:xfrm>
              <a:prstGeom prst="rect">
                <a:avLst/>
              </a:prstGeom>
              <a:noFill/>
            </p:spPr>
            <p:txBody>
              <a:bodyPr wrap="none" rtlCol="0">
                <a:spAutoFit/>
              </a:bodyPr>
              <a:lstStyle/>
              <a:p>
                <a:r>
                  <a:rPr lang="nl-NL" sz="1600">
                    <a:solidFill>
                      <a:schemeClr val="bg1"/>
                    </a:solidFill>
                  </a:rPr>
                  <a:t>overheid</a:t>
                </a:r>
              </a:p>
            </p:txBody>
          </p:sp>
        </p:grpSp>
        <p:sp>
          <p:nvSpPr>
            <p:cNvPr id="13" name="Pijl: gestreept rechts 12">
              <a:extLst>
                <a:ext uri="{FF2B5EF4-FFF2-40B4-BE49-F238E27FC236}">
                  <a16:creationId xmlns:a16="http://schemas.microsoft.com/office/drawing/2014/main" id="{4BEB547B-A5CE-081C-511C-74A9BDD9503D}"/>
                </a:ext>
              </a:extLst>
            </p:cNvPr>
            <p:cNvSpPr/>
            <p:nvPr/>
          </p:nvSpPr>
          <p:spPr>
            <a:xfrm>
              <a:off x="8392392" y="3297226"/>
              <a:ext cx="2160000" cy="978128"/>
            </a:xfrm>
            <a:prstGeom prst="stripedRightArrow">
              <a:avLst>
                <a:gd name="adj1" fmla="val 50000"/>
                <a:gd name="adj2" fmla="val 64665"/>
              </a:avLst>
            </a:prstGeom>
            <a:solidFill>
              <a:srgbClr val="ECECE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13">
              <a:extLst>
                <a:ext uri="{FF2B5EF4-FFF2-40B4-BE49-F238E27FC236}">
                  <a16:creationId xmlns:a16="http://schemas.microsoft.com/office/drawing/2014/main" id="{C0A3F99D-DD16-8B18-38C0-F4A8B4BD6591}"/>
                </a:ext>
              </a:extLst>
            </p:cNvPr>
            <p:cNvSpPr txBox="1"/>
            <p:nvPr/>
          </p:nvSpPr>
          <p:spPr>
            <a:xfrm>
              <a:off x="8493467" y="3619400"/>
              <a:ext cx="1814407" cy="338554"/>
            </a:xfrm>
            <a:prstGeom prst="rect">
              <a:avLst/>
            </a:prstGeom>
            <a:noFill/>
          </p:spPr>
          <p:txBody>
            <a:bodyPr wrap="none" rtlCol="0">
              <a:spAutoFit/>
            </a:bodyPr>
            <a:lstStyle/>
            <a:p>
              <a:r>
                <a:rPr lang="nl-NL" sz="1600">
                  <a:solidFill>
                    <a:srgbClr val="002060"/>
                  </a:solidFill>
                </a:rPr>
                <a:t>duurzame plaatsing</a:t>
              </a:r>
            </a:p>
          </p:txBody>
        </p:sp>
        <p:pic>
          <p:nvPicPr>
            <p:cNvPr id="16" name="Graphic 15" descr="Handdruk met effen opvulling">
              <a:extLst>
                <a:ext uri="{FF2B5EF4-FFF2-40B4-BE49-F238E27FC236}">
                  <a16:creationId xmlns:a16="http://schemas.microsoft.com/office/drawing/2014/main" id="{7F6CDD8B-DB6F-E570-AE9C-4D4AD71D0D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63530" y="3578398"/>
              <a:ext cx="432000" cy="432000"/>
            </a:xfrm>
            <a:prstGeom prst="rect">
              <a:avLst/>
            </a:prstGeom>
          </p:spPr>
        </p:pic>
        <p:pic>
          <p:nvPicPr>
            <p:cNvPr id="31" name="Graphic 30" descr="Fabriek met effen opvulling">
              <a:extLst>
                <a:ext uri="{FF2B5EF4-FFF2-40B4-BE49-F238E27FC236}">
                  <a16:creationId xmlns:a16="http://schemas.microsoft.com/office/drawing/2014/main" id="{D3665C7B-E0C6-E4C5-6321-2BB967959C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58097" y="5032016"/>
              <a:ext cx="720000" cy="720000"/>
            </a:xfrm>
            <a:prstGeom prst="rect">
              <a:avLst/>
            </a:prstGeom>
          </p:spPr>
        </p:pic>
        <p:pic>
          <p:nvPicPr>
            <p:cNvPr id="33" name="Graphic 32" descr="School met effen opvulling">
              <a:extLst>
                <a:ext uri="{FF2B5EF4-FFF2-40B4-BE49-F238E27FC236}">
                  <a16:creationId xmlns:a16="http://schemas.microsoft.com/office/drawing/2014/main" id="{E60F964C-B55E-F86D-06FC-336B76C870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49003" y="5795325"/>
              <a:ext cx="720000" cy="720000"/>
            </a:xfrm>
            <a:prstGeom prst="rect">
              <a:avLst/>
            </a:prstGeom>
          </p:spPr>
        </p:pic>
        <p:pic>
          <p:nvPicPr>
            <p:cNvPr id="37" name="Graphic 36" descr="Gebouw met effen opvulling">
              <a:extLst>
                <a:ext uri="{FF2B5EF4-FFF2-40B4-BE49-F238E27FC236}">
                  <a16:creationId xmlns:a16="http://schemas.microsoft.com/office/drawing/2014/main" id="{8D5D1909-7AC2-2F21-DC4B-DC0E1E57C4B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24566" y="930666"/>
              <a:ext cx="720000" cy="720000"/>
            </a:xfrm>
            <a:prstGeom prst="rect">
              <a:avLst/>
            </a:prstGeom>
          </p:spPr>
        </p:pic>
        <p:grpSp>
          <p:nvGrpSpPr>
            <p:cNvPr id="8" name="Groep 7">
              <a:extLst>
                <a:ext uri="{FF2B5EF4-FFF2-40B4-BE49-F238E27FC236}">
                  <a16:creationId xmlns:a16="http://schemas.microsoft.com/office/drawing/2014/main" id="{05456ACE-914B-FA75-718D-86DBFE8F226E}"/>
                </a:ext>
              </a:extLst>
            </p:cNvPr>
            <p:cNvGrpSpPr/>
            <p:nvPr/>
          </p:nvGrpSpPr>
          <p:grpSpPr>
            <a:xfrm rot="2700000">
              <a:off x="6495412" y="4003802"/>
              <a:ext cx="900000" cy="1440000"/>
              <a:chOff x="9022392" y="4355325"/>
              <a:chExt cx="900000" cy="1440000"/>
            </a:xfrm>
          </p:grpSpPr>
          <p:sp>
            <p:nvSpPr>
              <p:cNvPr id="2" name="Pijl: omlaag 1">
                <a:extLst>
                  <a:ext uri="{FF2B5EF4-FFF2-40B4-BE49-F238E27FC236}">
                    <a16:creationId xmlns:a16="http://schemas.microsoft.com/office/drawing/2014/main" id="{F8D309FA-E6EE-2DF3-A96A-005A23B0C7E2}"/>
                  </a:ext>
                </a:extLst>
              </p:cNvPr>
              <p:cNvSpPr/>
              <p:nvPr/>
            </p:nvSpPr>
            <p:spPr>
              <a:xfrm rot="10800000">
                <a:off x="9022392" y="4355325"/>
                <a:ext cx="900000" cy="1440000"/>
              </a:xfrm>
              <a:prstGeom prst="downArrow">
                <a:avLst>
                  <a:gd name="adj1" fmla="val 58412"/>
                  <a:gd name="adj2" fmla="val 66824"/>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1F108B9F-6485-6498-FDCB-F12C444BAB2A}"/>
                  </a:ext>
                </a:extLst>
              </p:cNvPr>
              <p:cNvSpPr txBox="1"/>
              <p:nvPr/>
            </p:nvSpPr>
            <p:spPr>
              <a:xfrm rot="16200000">
                <a:off x="8958052" y="5085432"/>
                <a:ext cx="971356" cy="338554"/>
              </a:xfrm>
              <a:prstGeom prst="rect">
                <a:avLst/>
              </a:prstGeom>
              <a:noFill/>
            </p:spPr>
            <p:txBody>
              <a:bodyPr wrap="none" rtlCol="0">
                <a:spAutoFit/>
              </a:bodyPr>
              <a:lstStyle/>
              <a:p>
                <a:r>
                  <a:rPr lang="nl-NL" sz="1600">
                    <a:solidFill>
                      <a:schemeClr val="bg1"/>
                    </a:solidFill>
                  </a:rPr>
                  <a:t>bedrijven</a:t>
                </a:r>
              </a:p>
            </p:txBody>
          </p:sp>
        </p:grpSp>
        <p:grpSp>
          <p:nvGrpSpPr>
            <p:cNvPr id="18" name="Groep 17">
              <a:extLst>
                <a:ext uri="{FF2B5EF4-FFF2-40B4-BE49-F238E27FC236}">
                  <a16:creationId xmlns:a16="http://schemas.microsoft.com/office/drawing/2014/main" id="{4A5C259F-64FE-51C4-C226-D705D79982CF}"/>
                </a:ext>
              </a:extLst>
            </p:cNvPr>
            <p:cNvGrpSpPr/>
            <p:nvPr/>
          </p:nvGrpSpPr>
          <p:grpSpPr>
            <a:xfrm rot="8100000">
              <a:off x="6442705" y="2112919"/>
              <a:ext cx="900000" cy="1471528"/>
              <a:chOff x="9022392" y="4355325"/>
              <a:chExt cx="900000" cy="1471528"/>
            </a:xfrm>
          </p:grpSpPr>
          <p:sp>
            <p:nvSpPr>
              <p:cNvPr id="19" name="Pijl: omlaag 18">
                <a:extLst>
                  <a:ext uri="{FF2B5EF4-FFF2-40B4-BE49-F238E27FC236}">
                    <a16:creationId xmlns:a16="http://schemas.microsoft.com/office/drawing/2014/main" id="{FBFC04EC-4BFA-B981-A59C-29CA7C5007F1}"/>
                  </a:ext>
                </a:extLst>
              </p:cNvPr>
              <p:cNvSpPr/>
              <p:nvPr/>
            </p:nvSpPr>
            <p:spPr>
              <a:xfrm rot="10800000">
                <a:off x="9022392" y="4355325"/>
                <a:ext cx="900000" cy="1440000"/>
              </a:xfrm>
              <a:prstGeom prst="downArrow">
                <a:avLst>
                  <a:gd name="adj1" fmla="val 58412"/>
                  <a:gd name="adj2" fmla="val 66824"/>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C18733A3-D3A9-B53A-24A8-5A64A5933A3C}"/>
                  </a:ext>
                </a:extLst>
              </p:cNvPr>
              <p:cNvSpPr txBox="1"/>
              <p:nvPr/>
            </p:nvSpPr>
            <p:spPr>
              <a:xfrm rot="16200000">
                <a:off x="8753754" y="4960943"/>
                <a:ext cx="1393267" cy="338554"/>
              </a:xfrm>
              <a:prstGeom prst="rect">
                <a:avLst/>
              </a:prstGeom>
              <a:noFill/>
            </p:spPr>
            <p:txBody>
              <a:bodyPr wrap="none" rtlCol="0">
                <a:spAutoFit/>
              </a:bodyPr>
              <a:lstStyle/>
              <a:p>
                <a:r>
                  <a:rPr lang="nl-NL" sz="1600">
                    <a:solidFill>
                      <a:schemeClr val="bg1"/>
                    </a:solidFill>
                  </a:rPr>
                  <a:t>werkzoekende</a:t>
                </a:r>
              </a:p>
            </p:txBody>
          </p:sp>
        </p:grpSp>
        <p:grpSp>
          <p:nvGrpSpPr>
            <p:cNvPr id="21" name="Groep 20">
              <a:extLst>
                <a:ext uri="{FF2B5EF4-FFF2-40B4-BE49-F238E27FC236}">
                  <a16:creationId xmlns:a16="http://schemas.microsoft.com/office/drawing/2014/main" id="{7CA43B4B-6DEC-D0E9-655D-F28E115808AE}"/>
                </a:ext>
              </a:extLst>
            </p:cNvPr>
            <p:cNvGrpSpPr/>
            <p:nvPr/>
          </p:nvGrpSpPr>
          <p:grpSpPr>
            <a:xfrm rot="5400000">
              <a:off x="6070507" y="3071821"/>
              <a:ext cx="900000" cy="1440000"/>
              <a:chOff x="7459004" y="4330160"/>
              <a:chExt cx="900000" cy="1440000"/>
            </a:xfrm>
            <a:solidFill>
              <a:schemeClr val="bg1"/>
            </a:solidFill>
          </p:grpSpPr>
          <p:sp>
            <p:nvSpPr>
              <p:cNvPr id="22" name="Pijl: omlaag 21">
                <a:extLst>
                  <a:ext uri="{FF2B5EF4-FFF2-40B4-BE49-F238E27FC236}">
                    <a16:creationId xmlns:a16="http://schemas.microsoft.com/office/drawing/2014/main" id="{D9DD7168-1391-5DC9-CF7B-8E7733CB793C}"/>
                  </a:ext>
                </a:extLst>
              </p:cNvPr>
              <p:cNvSpPr/>
              <p:nvPr/>
            </p:nvSpPr>
            <p:spPr>
              <a:xfrm rot="10800000">
                <a:off x="7459004" y="4330160"/>
                <a:ext cx="900000" cy="1440000"/>
              </a:xfrm>
              <a:prstGeom prst="downArrow">
                <a:avLst>
                  <a:gd name="adj1" fmla="val 58412"/>
                  <a:gd name="adj2" fmla="val 66824"/>
                </a:avLst>
              </a:prstGeom>
              <a:grpFill/>
              <a:ln w="3810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ekstvak 22">
                <a:extLst>
                  <a:ext uri="{FF2B5EF4-FFF2-40B4-BE49-F238E27FC236}">
                    <a16:creationId xmlns:a16="http://schemas.microsoft.com/office/drawing/2014/main" id="{2DBFE8EA-1A2F-EA5A-4737-D9DFF98F27F5}"/>
                  </a:ext>
                </a:extLst>
              </p:cNvPr>
              <p:cNvSpPr txBox="1"/>
              <p:nvPr/>
            </p:nvSpPr>
            <p:spPr>
              <a:xfrm rot="16200000">
                <a:off x="7215089" y="4911101"/>
                <a:ext cx="1366400" cy="338554"/>
              </a:xfrm>
              <a:prstGeom prst="rect">
                <a:avLst/>
              </a:prstGeom>
              <a:noFill/>
              <a:ln>
                <a:noFill/>
                <a:prstDash val="dash"/>
              </a:ln>
            </p:spPr>
            <p:txBody>
              <a:bodyPr wrap="none" rtlCol="0">
                <a:spAutoFit/>
              </a:bodyPr>
              <a:lstStyle/>
              <a:p>
                <a:r>
                  <a:rPr lang="nl-NL" sz="1600">
                    <a:solidFill>
                      <a:schemeClr val="accent6"/>
                    </a:solidFill>
                  </a:rPr>
                  <a:t>Techniekroute</a:t>
                </a:r>
              </a:p>
            </p:txBody>
          </p:sp>
        </p:grpSp>
        <p:pic>
          <p:nvPicPr>
            <p:cNvPr id="25" name="Graphic 24" descr="Man met effen opvulling">
              <a:extLst>
                <a:ext uri="{FF2B5EF4-FFF2-40B4-BE49-F238E27FC236}">
                  <a16:creationId xmlns:a16="http://schemas.microsoft.com/office/drawing/2014/main" id="{2A64CBBD-995A-917B-1D3A-299AA0C9B52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84742" y="1762515"/>
              <a:ext cx="540000" cy="540000"/>
            </a:xfrm>
            <a:prstGeom prst="rect">
              <a:avLst/>
            </a:prstGeom>
          </p:spPr>
        </p:pic>
        <p:pic>
          <p:nvPicPr>
            <p:cNvPr id="1026" name="Picture 2" descr="Actielijnen - Aanvalsplan Techniek, Afbeelding">
              <a:extLst>
                <a:ext uri="{FF2B5EF4-FFF2-40B4-BE49-F238E27FC236}">
                  <a16:creationId xmlns:a16="http://schemas.microsoft.com/office/drawing/2014/main" id="{284E0505-3165-E8AF-DD03-57CFA87F62F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0217" t="1" r="30591" b="47050"/>
            <a:stretch/>
          </p:blipFill>
          <p:spPr bwMode="auto">
            <a:xfrm>
              <a:off x="4996737" y="3429000"/>
              <a:ext cx="756997" cy="720001"/>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ijdelijke aanduiding voor tekst 1">
            <a:extLst>
              <a:ext uri="{FF2B5EF4-FFF2-40B4-BE49-F238E27FC236}">
                <a16:creationId xmlns:a16="http://schemas.microsoft.com/office/drawing/2014/main" id="{1768E327-3FB5-7870-E4D7-5FE147920F64}"/>
              </a:ext>
            </a:extLst>
          </p:cNvPr>
          <p:cNvSpPr txBox="1">
            <a:spLocks/>
          </p:cNvSpPr>
          <p:nvPr/>
        </p:nvSpPr>
        <p:spPr>
          <a:xfrm>
            <a:off x="9408636" y="2021954"/>
            <a:ext cx="2735389" cy="506497"/>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600" dirty="0">
                <a:solidFill>
                  <a:srgbClr val="002060"/>
                </a:solidFill>
              </a:rPr>
              <a:t>Elke arbeidsmarktregio een eigen </a:t>
            </a:r>
            <a:r>
              <a:rPr lang="nl-NL" sz="1600" b="1" dirty="0">
                <a:solidFill>
                  <a:srgbClr val="002060"/>
                </a:solidFill>
              </a:rPr>
              <a:t>TeamWork</a:t>
            </a:r>
            <a:r>
              <a:rPr lang="nl-NL" sz="1600" dirty="0">
                <a:solidFill>
                  <a:srgbClr val="002060"/>
                </a:solidFill>
              </a:rPr>
              <a:t>-project</a:t>
            </a:r>
          </a:p>
        </p:txBody>
      </p:sp>
      <p:pic>
        <p:nvPicPr>
          <p:cNvPr id="34" name="Graphic 33" descr="Contract met effen opvulling">
            <a:extLst>
              <a:ext uri="{FF2B5EF4-FFF2-40B4-BE49-F238E27FC236}">
                <a16:creationId xmlns:a16="http://schemas.microsoft.com/office/drawing/2014/main" id="{53CFE8F9-244A-3BCD-0183-9E5772165EC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49619" y="2008793"/>
            <a:ext cx="540000" cy="540000"/>
          </a:xfrm>
          <a:prstGeom prst="rect">
            <a:avLst/>
          </a:prstGeom>
        </p:spPr>
      </p:pic>
      <p:pic>
        <p:nvPicPr>
          <p:cNvPr id="35" name="Graphic 34" descr="Man met effen opvulling">
            <a:extLst>
              <a:ext uri="{FF2B5EF4-FFF2-40B4-BE49-F238E27FC236}">
                <a16:creationId xmlns:a16="http://schemas.microsoft.com/office/drawing/2014/main" id="{F6148004-5B00-FD20-2554-4AD259529DE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54871" y="4608673"/>
            <a:ext cx="540000" cy="540000"/>
          </a:xfrm>
          <a:prstGeom prst="rect">
            <a:avLst/>
          </a:prstGeom>
        </p:spPr>
      </p:pic>
      <p:sp>
        <p:nvSpPr>
          <p:cNvPr id="4" name="Rechthoek 3">
            <a:extLst>
              <a:ext uri="{FF2B5EF4-FFF2-40B4-BE49-F238E27FC236}">
                <a16:creationId xmlns:a16="http://schemas.microsoft.com/office/drawing/2014/main" id="{33F282E2-DCAC-01A6-3459-AE3E3ACFC009}"/>
              </a:ext>
            </a:extLst>
          </p:cNvPr>
          <p:cNvSpPr/>
          <p:nvPr/>
        </p:nvSpPr>
        <p:spPr>
          <a:xfrm>
            <a:off x="1896458" y="1243882"/>
            <a:ext cx="2952000" cy="165463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E85CA9E9-AE46-684F-629D-E3981DBEA96A}"/>
              </a:ext>
            </a:extLst>
          </p:cNvPr>
          <p:cNvSpPr/>
          <p:nvPr/>
        </p:nvSpPr>
        <p:spPr>
          <a:xfrm>
            <a:off x="245573" y="2898512"/>
            <a:ext cx="4623895" cy="3682086"/>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7" name="Graphic 26" descr="Vergrootglas met effen opvulling">
            <a:extLst>
              <a:ext uri="{FF2B5EF4-FFF2-40B4-BE49-F238E27FC236}">
                <a16:creationId xmlns:a16="http://schemas.microsoft.com/office/drawing/2014/main" id="{8119E45B-3B58-DDF7-6B6A-16E72DFB262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04986" y="3508727"/>
            <a:ext cx="1260000" cy="1260000"/>
          </a:xfrm>
          <a:prstGeom prst="rect">
            <a:avLst/>
          </a:prstGeom>
        </p:spPr>
      </p:pic>
    </p:spTree>
    <p:extLst>
      <p:ext uri="{BB962C8B-B14F-4D97-AF65-F5344CB8AC3E}">
        <p14:creationId xmlns:p14="http://schemas.microsoft.com/office/powerpoint/2010/main" val="4209237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00B4-EF1E-68E0-E280-D9894D957F96}"/>
            </a:ext>
          </a:extLst>
        </p:cNvPr>
        <p:cNvGrpSpPr/>
        <p:nvPr/>
      </p:nvGrpSpPr>
      <p:grpSpPr>
        <a:xfrm>
          <a:off x="0" y="0"/>
          <a:ext cx="0" cy="0"/>
          <a:chOff x="0" y="0"/>
          <a:chExt cx="0" cy="0"/>
        </a:xfrm>
      </p:grpSpPr>
      <p:sp>
        <p:nvSpPr>
          <p:cNvPr id="43" name="Tijdelijke aanduiding voor tekst 1">
            <a:extLst>
              <a:ext uri="{FF2B5EF4-FFF2-40B4-BE49-F238E27FC236}">
                <a16:creationId xmlns:a16="http://schemas.microsoft.com/office/drawing/2014/main" id="{CE388872-2993-68B0-76C5-E68E44B4AF05}"/>
              </a:ext>
            </a:extLst>
          </p:cNvPr>
          <p:cNvSpPr txBox="1">
            <a:spLocks/>
          </p:cNvSpPr>
          <p:nvPr/>
        </p:nvSpPr>
        <p:spPr>
          <a:xfrm>
            <a:off x="2718722" y="683333"/>
            <a:ext cx="4910243" cy="384965"/>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800" dirty="0">
                <a:solidFill>
                  <a:schemeClr val="bg1"/>
                </a:solidFill>
                <a:ea typeface="Calibri"/>
                <a:cs typeface="Calibri"/>
              </a:rPr>
              <a:t>Inhoud en richting</a:t>
            </a:r>
          </a:p>
        </p:txBody>
      </p:sp>
      <p:sp>
        <p:nvSpPr>
          <p:cNvPr id="44" name="Tijdelijke aanduiding voor tekst 1">
            <a:extLst>
              <a:ext uri="{FF2B5EF4-FFF2-40B4-BE49-F238E27FC236}">
                <a16:creationId xmlns:a16="http://schemas.microsoft.com/office/drawing/2014/main" id="{1863335A-86E4-DD22-B283-998C8F755A0E}"/>
              </a:ext>
            </a:extLst>
          </p:cNvPr>
          <p:cNvSpPr txBox="1">
            <a:spLocks/>
          </p:cNvSpPr>
          <p:nvPr/>
        </p:nvSpPr>
        <p:spPr>
          <a:xfrm>
            <a:off x="2718723" y="238527"/>
            <a:ext cx="4121347" cy="540000"/>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2400" b="1" dirty="0">
                <a:solidFill>
                  <a:srgbClr val="002060"/>
                </a:solidFill>
              </a:rPr>
              <a:t>TeamWork </a:t>
            </a:r>
            <a:r>
              <a:rPr lang="nl-NL" sz="2400" b="1" dirty="0" err="1">
                <a:solidFill>
                  <a:srgbClr val="002060"/>
                </a:solidFill>
              </a:rPr>
              <a:t>doorontwikkelen</a:t>
            </a:r>
            <a:endParaRPr lang="nl-NL" sz="2400" b="1" dirty="0">
              <a:solidFill>
                <a:srgbClr val="002060"/>
              </a:solidFill>
            </a:endParaRPr>
          </a:p>
        </p:txBody>
      </p:sp>
      <p:pic>
        <p:nvPicPr>
          <p:cNvPr id="26" name="Tijdelijke aanduiding voor afbeelding 25" descr="Afbeelding met tekst, schermopname, Lettertype, logo&#10;&#10;Door AI gegenereerde inhoud is mogelijk onjuist.">
            <a:extLst>
              <a:ext uri="{FF2B5EF4-FFF2-40B4-BE49-F238E27FC236}">
                <a16:creationId xmlns:a16="http://schemas.microsoft.com/office/drawing/2014/main" id="{6C825905-8314-4DEF-DD1A-582E00A5FB3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9538" t="9900" r="7688" b="6861"/>
          <a:stretch/>
        </p:blipFill>
        <p:spPr>
          <a:xfrm>
            <a:off x="7715885" y="2363426"/>
            <a:ext cx="3361764" cy="3380545"/>
          </a:xfrm>
        </p:spPr>
      </p:pic>
      <p:sp>
        <p:nvSpPr>
          <p:cNvPr id="29" name="Tijdelijke aanduiding voor tekst 1">
            <a:extLst>
              <a:ext uri="{FF2B5EF4-FFF2-40B4-BE49-F238E27FC236}">
                <a16:creationId xmlns:a16="http://schemas.microsoft.com/office/drawing/2014/main" id="{AD22A0D0-242C-A21C-5A47-5BB400284EEC}"/>
              </a:ext>
            </a:extLst>
          </p:cNvPr>
          <p:cNvSpPr txBox="1">
            <a:spLocks/>
          </p:cNvSpPr>
          <p:nvPr/>
        </p:nvSpPr>
        <p:spPr>
          <a:xfrm>
            <a:off x="2718723" y="238527"/>
            <a:ext cx="6398383" cy="540000"/>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4000" b="1" noProof="0" dirty="0" err="1">
                <a:solidFill>
                  <a:schemeClr val="bg1"/>
                </a:solidFill>
              </a:rPr>
              <a:t>TeamWork</a:t>
            </a:r>
            <a:r>
              <a:rPr lang="nl-NL" sz="4000" b="1" noProof="0" dirty="0">
                <a:solidFill>
                  <a:schemeClr val="bg1"/>
                </a:solidFill>
              </a:rPr>
              <a:t> doelstellingen</a:t>
            </a:r>
          </a:p>
        </p:txBody>
      </p:sp>
      <p:sp>
        <p:nvSpPr>
          <p:cNvPr id="30" name="Tijdelijke aanduiding voor tekst 1">
            <a:extLst>
              <a:ext uri="{FF2B5EF4-FFF2-40B4-BE49-F238E27FC236}">
                <a16:creationId xmlns:a16="http://schemas.microsoft.com/office/drawing/2014/main" id="{19F2249E-F6C8-8FDD-CEFD-55A2DE0A411D}"/>
              </a:ext>
            </a:extLst>
          </p:cNvPr>
          <p:cNvSpPr txBox="1">
            <a:spLocks/>
          </p:cNvSpPr>
          <p:nvPr/>
        </p:nvSpPr>
        <p:spPr>
          <a:xfrm>
            <a:off x="2718723" y="683333"/>
            <a:ext cx="4910243" cy="384965"/>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nl-NL" sz="1800" dirty="0">
              <a:solidFill>
                <a:schemeClr val="bg1"/>
              </a:solidFill>
              <a:ea typeface="Calibri"/>
              <a:cs typeface="Calibri"/>
            </a:endParaRPr>
          </a:p>
        </p:txBody>
      </p:sp>
      <p:sp>
        <p:nvSpPr>
          <p:cNvPr id="18" name="Tijdelijke aanduiding voor tekst 17">
            <a:extLst>
              <a:ext uri="{FF2B5EF4-FFF2-40B4-BE49-F238E27FC236}">
                <a16:creationId xmlns:a16="http://schemas.microsoft.com/office/drawing/2014/main" id="{45ADA52D-9AF4-DC03-A3B4-D1778C26F3B9}"/>
              </a:ext>
            </a:extLst>
          </p:cNvPr>
          <p:cNvSpPr>
            <a:spLocks noGrp="1"/>
          </p:cNvSpPr>
          <p:nvPr>
            <p:ph type="body" sz="quarter" idx="10"/>
          </p:nvPr>
        </p:nvSpPr>
        <p:spPr>
          <a:xfrm>
            <a:off x="1676400" y="1562100"/>
            <a:ext cx="6732494" cy="4408394"/>
          </a:xfrm>
        </p:spPr>
        <p:txBody>
          <a:bodyPr/>
          <a:lstStyle/>
          <a:p>
            <a:pPr marL="285750" indent="-285750">
              <a:lnSpc>
                <a:spcPct val="150000"/>
              </a:lnSpc>
              <a:buFont typeface="Arial" panose="020B0604020202020204" pitchFamily="34" charset="0"/>
              <a:buChar char="•"/>
            </a:pPr>
            <a:r>
              <a:rPr lang="nl-NL" sz="1800" dirty="0">
                <a:solidFill>
                  <a:srgbClr val="002060"/>
                </a:solidFill>
              </a:rPr>
              <a:t>Aansluiten op alle Arbeidsmarktregio’s</a:t>
            </a:r>
          </a:p>
          <a:p>
            <a:pPr marL="285750" indent="-285750">
              <a:lnSpc>
                <a:spcPct val="150000"/>
              </a:lnSpc>
              <a:buFont typeface="Arial" panose="020B0604020202020204" pitchFamily="34" charset="0"/>
              <a:buChar char="•"/>
            </a:pPr>
            <a:r>
              <a:rPr lang="nl-NL" sz="1800" dirty="0">
                <a:solidFill>
                  <a:srgbClr val="002060"/>
                </a:solidFill>
              </a:rPr>
              <a:t>In elke Arbeidsmarktregio tenminste één </a:t>
            </a:r>
            <a:r>
              <a:rPr lang="nl-NL" sz="1800" dirty="0" err="1">
                <a:solidFill>
                  <a:srgbClr val="002060"/>
                </a:solidFill>
              </a:rPr>
              <a:t>TeamWork</a:t>
            </a:r>
            <a:r>
              <a:rPr lang="nl-NL" sz="1800" dirty="0">
                <a:solidFill>
                  <a:srgbClr val="002060"/>
                </a:solidFill>
              </a:rPr>
              <a:t>-project (maatwerk). Duurzame samenwerking voor 2 jaar.</a:t>
            </a:r>
          </a:p>
          <a:p>
            <a:pPr marL="285750" indent="-285750">
              <a:lnSpc>
                <a:spcPct val="150000"/>
              </a:lnSpc>
              <a:buFont typeface="Arial" panose="020B0604020202020204" pitchFamily="34" charset="0"/>
              <a:buChar char="•"/>
            </a:pPr>
            <a:r>
              <a:rPr lang="nl-NL" sz="1800" dirty="0">
                <a:solidFill>
                  <a:srgbClr val="002060"/>
                </a:solidFill>
              </a:rPr>
              <a:t>Bedrijven, opleiders en overheid participeren in deze projecten</a:t>
            </a:r>
          </a:p>
          <a:p>
            <a:pPr marL="285750" indent="-285750">
              <a:lnSpc>
                <a:spcPct val="150000"/>
              </a:lnSpc>
              <a:buFont typeface="Arial" panose="020B0604020202020204" pitchFamily="34" charset="0"/>
              <a:buChar char="•"/>
            </a:pPr>
            <a:r>
              <a:rPr lang="nl-NL" sz="1800" dirty="0">
                <a:solidFill>
                  <a:srgbClr val="002060"/>
                </a:solidFill>
              </a:rPr>
              <a:t>Medewerking van alle regiofunctionarissen (aansluiting bedrijven)</a:t>
            </a:r>
          </a:p>
          <a:p>
            <a:pPr marL="285750" indent="-285750">
              <a:lnSpc>
                <a:spcPct val="150000"/>
              </a:lnSpc>
              <a:buFont typeface="Arial" panose="020B0604020202020204" pitchFamily="34" charset="0"/>
              <a:buChar char="•"/>
            </a:pPr>
            <a:r>
              <a:rPr lang="nl-NL" sz="1800" dirty="0">
                <a:solidFill>
                  <a:srgbClr val="002060"/>
                </a:solidFill>
              </a:rPr>
              <a:t>Individuele trajecten worden centraal gecoördineerd</a:t>
            </a:r>
          </a:p>
          <a:p>
            <a:pPr marL="285750" indent="-285750">
              <a:lnSpc>
                <a:spcPct val="150000"/>
              </a:lnSpc>
              <a:buFont typeface="Arial" panose="020B0604020202020204" pitchFamily="34" charset="0"/>
              <a:buChar char="•"/>
            </a:pPr>
            <a:r>
              <a:rPr lang="nl-NL" sz="1800" dirty="0">
                <a:solidFill>
                  <a:srgbClr val="002060"/>
                </a:solidFill>
              </a:rPr>
              <a:t>Financiering en cofinanciering </a:t>
            </a:r>
          </a:p>
          <a:p>
            <a:pPr marL="285750" indent="-285750">
              <a:lnSpc>
                <a:spcPct val="150000"/>
              </a:lnSpc>
              <a:buFont typeface="Arial" panose="020B0604020202020204" pitchFamily="34" charset="0"/>
              <a:buChar char="•"/>
            </a:pPr>
            <a:r>
              <a:rPr lang="nl-NL" sz="1800" dirty="0">
                <a:solidFill>
                  <a:srgbClr val="002060"/>
                </a:solidFill>
              </a:rPr>
              <a:t>Inzet middelen SLIM en ESF+ (geen uitzonderingen)</a:t>
            </a:r>
          </a:p>
          <a:p>
            <a:pPr marL="285750" indent="-285750">
              <a:lnSpc>
                <a:spcPct val="150000"/>
              </a:lnSpc>
              <a:buFont typeface="Arial" panose="020B0604020202020204" pitchFamily="34" charset="0"/>
              <a:buChar char="•"/>
            </a:pPr>
            <a:r>
              <a:rPr lang="nl-NL" sz="1800" dirty="0">
                <a:solidFill>
                  <a:srgbClr val="002060"/>
                </a:solidFill>
              </a:rPr>
              <a:t>1500 instromers per jaar met focus op werkloos werkzoekenden</a:t>
            </a:r>
          </a:p>
          <a:p>
            <a:pPr marL="285750" indent="-285750">
              <a:lnSpc>
                <a:spcPct val="150000"/>
              </a:lnSpc>
              <a:buFont typeface="Arial" panose="020B0604020202020204" pitchFamily="34" charset="0"/>
              <a:buChar char="•"/>
            </a:pPr>
            <a:r>
              <a:rPr lang="nl-NL" sz="1800" dirty="0">
                <a:solidFill>
                  <a:srgbClr val="002060"/>
                </a:solidFill>
              </a:rPr>
              <a:t>Duurzame plaatsingen</a:t>
            </a:r>
          </a:p>
        </p:txBody>
      </p:sp>
    </p:spTree>
    <p:extLst>
      <p:ext uri="{BB962C8B-B14F-4D97-AF65-F5344CB8AC3E}">
        <p14:creationId xmlns:p14="http://schemas.microsoft.com/office/powerpoint/2010/main" val="354576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77A9948-8AEF-A8A8-0F55-12C2E0899F50}"/>
              </a:ext>
            </a:extLst>
          </p:cNvPr>
          <p:cNvSpPr>
            <a:spLocks noGrp="1"/>
          </p:cNvSpPr>
          <p:nvPr>
            <p:ph type="body" sz="quarter" idx="10"/>
          </p:nvPr>
        </p:nvSpPr>
        <p:spPr/>
        <p:txBody>
          <a:bodyPr/>
          <a:lstStyle/>
          <a:p>
            <a:pPr marL="342900" indent="-342900">
              <a:buFontTx/>
              <a:buChar char="-"/>
            </a:pPr>
            <a:r>
              <a:rPr lang="en-US" dirty="0" err="1"/>
              <a:t>Overleg</a:t>
            </a:r>
            <a:r>
              <a:rPr lang="en-US" dirty="0"/>
              <a:t> met SZW over </a:t>
            </a:r>
            <a:r>
              <a:rPr lang="en-US" dirty="0" err="1"/>
              <a:t>loopbaanpaden</a:t>
            </a:r>
            <a:endParaRPr lang="en-US" dirty="0"/>
          </a:p>
          <a:p>
            <a:pPr marL="342900" indent="-342900">
              <a:buFontTx/>
              <a:buChar char="-"/>
            </a:pPr>
            <a:r>
              <a:rPr lang="en-US" dirty="0" err="1"/>
              <a:t>Beperking</a:t>
            </a:r>
            <a:r>
              <a:rPr lang="en-US" dirty="0"/>
              <a:t> </a:t>
            </a:r>
            <a:r>
              <a:rPr lang="en-US" dirty="0" err="1"/>
              <a:t>regelgeving</a:t>
            </a:r>
            <a:r>
              <a:rPr lang="en-US" dirty="0"/>
              <a:t> (Crebo </a:t>
            </a:r>
            <a:r>
              <a:rPr lang="en-US" dirty="0" err="1"/>
              <a:t>en</a:t>
            </a:r>
            <a:r>
              <a:rPr lang="en-US" dirty="0"/>
              <a:t> NLQF)</a:t>
            </a:r>
          </a:p>
          <a:p>
            <a:pPr marL="342900" indent="-342900">
              <a:buFontTx/>
              <a:buChar char="-"/>
            </a:pPr>
            <a:endParaRPr lang="en-US" dirty="0"/>
          </a:p>
          <a:p>
            <a:pPr marL="342900" indent="-342900">
              <a:buFontTx/>
              <a:buChar char="-"/>
            </a:pPr>
            <a:r>
              <a:rPr lang="en-US" b="1" dirty="0" err="1"/>
              <a:t>Beslissing</a:t>
            </a:r>
            <a:r>
              <a:rPr lang="en-US" b="1" dirty="0"/>
              <a:t> om SLIM </a:t>
            </a:r>
            <a:r>
              <a:rPr lang="en-US" b="1" dirty="0" err="1"/>
              <a:t>als</a:t>
            </a:r>
            <a:r>
              <a:rPr lang="en-US" b="1" dirty="0"/>
              <a:t> </a:t>
            </a:r>
            <a:r>
              <a:rPr lang="en-US" b="1" dirty="0" err="1"/>
              <a:t>middel</a:t>
            </a:r>
            <a:r>
              <a:rPr lang="en-US" b="1" dirty="0"/>
              <a:t> </a:t>
            </a:r>
            <a:r>
              <a:rPr lang="en-US" b="1" dirty="0" err="1"/>
              <a:t>te</a:t>
            </a:r>
            <a:r>
              <a:rPr lang="en-US" b="1" dirty="0"/>
              <a:t> </a:t>
            </a:r>
            <a:r>
              <a:rPr lang="en-US" b="1" dirty="0" err="1"/>
              <a:t>gebruiken</a:t>
            </a:r>
            <a:r>
              <a:rPr lang="en-US" b="1" dirty="0"/>
              <a:t> </a:t>
            </a:r>
            <a:r>
              <a:rPr lang="en-US" b="1" dirty="0" err="1"/>
              <a:t>voor</a:t>
            </a:r>
            <a:r>
              <a:rPr lang="en-US" b="1" dirty="0"/>
              <a:t> </a:t>
            </a:r>
            <a:r>
              <a:rPr lang="en-US" b="1" dirty="0" err="1"/>
              <a:t>een</a:t>
            </a:r>
            <a:r>
              <a:rPr lang="en-US" b="1" dirty="0"/>
              <a:t> </a:t>
            </a:r>
            <a:r>
              <a:rPr lang="en-US" b="1" dirty="0" err="1"/>
              <a:t>intensievere</a:t>
            </a:r>
            <a:r>
              <a:rPr lang="en-US" b="1" dirty="0"/>
              <a:t> </a:t>
            </a:r>
            <a:r>
              <a:rPr lang="en-US" b="1" dirty="0" err="1"/>
              <a:t>samenwerking</a:t>
            </a:r>
            <a:r>
              <a:rPr lang="en-US" b="1" dirty="0"/>
              <a:t> met de </a:t>
            </a:r>
            <a:r>
              <a:rPr lang="en-US" b="1" dirty="0" err="1"/>
              <a:t>arbeidsmarktregio’s</a:t>
            </a:r>
            <a:r>
              <a:rPr lang="en-US" b="1" dirty="0"/>
              <a:t> </a:t>
            </a:r>
          </a:p>
          <a:p>
            <a:pPr marL="342900" indent="-342900">
              <a:buFontTx/>
              <a:buChar char="-"/>
            </a:pPr>
            <a:endParaRPr lang="en-US" dirty="0"/>
          </a:p>
          <a:p>
            <a:pPr marL="342900" indent="-342900">
              <a:buFontTx/>
              <a:buChar char="-"/>
            </a:pPr>
            <a:r>
              <a:rPr lang="en-US" dirty="0"/>
              <a:t>Via </a:t>
            </a:r>
            <a:r>
              <a:rPr lang="en-US" dirty="0" err="1"/>
              <a:t>adviseurs</a:t>
            </a:r>
            <a:r>
              <a:rPr lang="en-US" dirty="0"/>
              <a:t> contact </a:t>
            </a:r>
            <a:r>
              <a:rPr lang="en-US" dirty="0" err="1"/>
              <a:t>gelegd</a:t>
            </a:r>
            <a:r>
              <a:rPr lang="en-US" dirty="0"/>
              <a:t> met alle </a:t>
            </a:r>
            <a:r>
              <a:rPr lang="en-US" dirty="0" err="1"/>
              <a:t>arbeidsmarktregio’s</a:t>
            </a:r>
            <a:endParaRPr lang="en-US" dirty="0"/>
          </a:p>
          <a:p>
            <a:pPr marL="342900" indent="-342900">
              <a:buFontTx/>
              <a:buChar char="-"/>
            </a:pPr>
            <a:r>
              <a:rPr lang="nl-NL" dirty="0"/>
              <a:t>Voorstel tot globale projectmatige samenwerking</a:t>
            </a:r>
          </a:p>
          <a:p>
            <a:pPr marL="342900" indent="-342900">
              <a:buFontTx/>
              <a:buChar char="-"/>
            </a:pPr>
            <a:r>
              <a:rPr lang="nl-NL" dirty="0"/>
              <a:t>Samenwerkingsovereenkomst (intentieverklaringen)</a:t>
            </a:r>
          </a:p>
          <a:p>
            <a:pPr marL="342900" indent="-342900">
              <a:buFontTx/>
              <a:buChar char="-"/>
            </a:pPr>
            <a:r>
              <a:rPr lang="nl-NL" dirty="0"/>
              <a:t>Diffuus beeld!</a:t>
            </a:r>
          </a:p>
          <a:p>
            <a:pPr marL="342900" indent="-342900">
              <a:buFontTx/>
              <a:buChar char="-"/>
            </a:pPr>
            <a:endParaRPr lang="en-US" dirty="0"/>
          </a:p>
        </p:txBody>
      </p:sp>
      <p:sp>
        <p:nvSpPr>
          <p:cNvPr id="3" name="Tijdelijke aanduiding voor tekst 2">
            <a:extLst>
              <a:ext uri="{FF2B5EF4-FFF2-40B4-BE49-F238E27FC236}">
                <a16:creationId xmlns:a16="http://schemas.microsoft.com/office/drawing/2014/main" id="{A5C1D760-B8E5-384B-A617-06C83E898F19}"/>
              </a:ext>
            </a:extLst>
          </p:cNvPr>
          <p:cNvSpPr>
            <a:spLocks noGrp="1"/>
          </p:cNvSpPr>
          <p:nvPr>
            <p:ph type="body" sz="quarter" idx="11"/>
          </p:nvPr>
        </p:nvSpPr>
        <p:spPr/>
        <p:txBody>
          <a:bodyPr/>
          <a:lstStyle/>
          <a:p>
            <a:r>
              <a:rPr lang="en-US" dirty="0"/>
              <a:t>Hoe is de SLIM tot stand </a:t>
            </a:r>
            <a:r>
              <a:rPr lang="en-US" dirty="0" err="1"/>
              <a:t>gekomen</a:t>
            </a:r>
            <a:r>
              <a:rPr lang="en-US" dirty="0"/>
              <a:t>?</a:t>
            </a:r>
            <a:endParaRPr lang="nl-NL" dirty="0"/>
          </a:p>
        </p:txBody>
      </p:sp>
    </p:spTree>
    <p:extLst>
      <p:ext uri="{BB962C8B-B14F-4D97-AF65-F5344CB8AC3E}">
        <p14:creationId xmlns:p14="http://schemas.microsoft.com/office/powerpoint/2010/main" val="85429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A205D3E-0B4D-3D54-9738-CCEC7F7F6B4D}"/>
              </a:ext>
            </a:extLst>
          </p:cNvPr>
          <p:cNvSpPr>
            <a:spLocks noGrp="1"/>
          </p:cNvSpPr>
          <p:nvPr>
            <p:ph type="body" sz="quarter" idx="10"/>
          </p:nvPr>
        </p:nvSpPr>
        <p:spPr/>
        <p:txBody>
          <a:bodyPr/>
          <a:lstStyle/>
          <a:p>
            <a:r>
              <a:rPr lang="nl-NL" noProof="0" dirty="0"/>
              <a:t>Concrete samenwerkingsafspraken op basis van blauwdruk.  </a:t>
            </a:r>
          </a:p>
          <a:p>
            <a:pPr lvl="0"/>
            <a:r>
              <a:rPr lang="nl-NL" sz="1600" noProof="0" dirty="0">
                <a:solidFill>
                  <a:srgbClr val="002060"/>
                </a:solidFill>
              </a:rPr>
              <a:t>Waarom en doel samenwerking</a:t>
            </a:r>
          </a:p>
          <a:p>
            <a:pPr lvl="0"/>
            <a:r>
              <a:rPr lang="nl-NL" sz="1600" noProof="0" dirty="0">
                <a:solidFill>
                  <a:srgbClr val="002060"/>
                </a:solidFill>
              </a:rPr>
              <a:t>Doelstelling en resultaat</a:t>
            </a:r>
          </a:p>
          <a:p>
            <a:pPr lvl="0"/>
            <a:r>
              <a:rPr lang="nl-NL" sz="1600" noProof="0" dirty="0">
                <a:solidFill>
                  <a:srgbClr val="002060"/>
                </a:solidFill>
              </a:rPr>
              <a:t>Projectgegevens (start, einde, aantallen etc.)</a:t>
            </a:r>
          </a:p>
          <a:p>
            <a:pPr lvl="0"/>
            <a:r>
              <a:rPr lang="nl-NL" sz="1600" noProof="0" dirty="0">
                <a:solidFill>
                  <a:srgbClr val="002060"/>
                </a:solidFill>
              </a:rPr>
              <a:t>Beoogde functies</a:t>
            </a:r>
          </a:p>
          <a:p>
            <a:pPr lvl="0"/>
            <a:r>
              <a:rPr lang="nl-NL" sz="1600" noProof="0" dirty="0">
                <a:solidFill>
                  <a:srgbClr val="002060"/>
                </a:solidFill>
              </a:rPr>
              <a:t>Instroomeisen</a:t>
            </a:r>
          </a:p>
          <a:p>
            <a:pPr lvl="0"/>
            <a:r>
              <a:rPr lang="nl-NL" sz="1600" noProof="0" dirty="0">
                <a:solidFill>
                  <a:srgbClr val="002060"/>
                </a:solidFill>
              </a:rPr>
              <a:t>Deelnemende werkgevers</a:t>
            </a:r>
          </a:p>
          <a:p>
            <a:pPr lvl="0"/>
            <a:r>
              <a:rPr lang="nl-NL" sz="1600" noProof="0" dirty="0">
                <a:solidFill>
                  <a:srgbClr val="002060"/>
                </a:solidFill>
              </a:rPr>
              <a:t>Weving en assessment</a:t>
            </a:r>
          </a:p>
          <a:p>
            <a:pPr lvl="0"/>
            <a:r>
              <a:rPr lang="nl-NL" sz="1600" noProof="0" dirty="0">
                <a:solidFill>
                  <a:srgbClr val="002060"/>
                </a:solidFill>
              </a:rPr>
              <a:t>Gewenste scholing </a:t>
            </a:r>
          </a:p>
          <a:p>
            <a:pPr lvl="1"/>
            <a:r>
              <a:rPr lang="nl-NL" sz="1600" noProof="0" dirty="0">
                <a:solidFill>
                  <a:srgbClr val="002060"/>
                </a:solidFill>
              </a:rPr>
              <a:t>Beroepstraining</a:t>
            </a:r>
          </a:p>
          <a:p>
            <a:pPr lvl="1"/>
            <a:r>
              <a:rPr lang="nl-NL" sz="1600" noProof="0" dirty="0">
                <a:solidFill>
                  <a:srgbClr val="002060"/>
                </a:solidFill>
              </a:rPr>
              <a:t>Nederlands</a:t>
            </a:r>
          </a:p>
          <a:p>
            <a:pPr lvl="1"/>
            <a:r>
              <a:rPr lang="nl-NL" sz="1600" noProof="0" dirty="0">
                <a:solidFill>
                  <a:srgbClr val="002060"/>
                </a:solidFill>
              </a:rPr>
              <a:t>Voorschakeltrajecten</a:t>
            </a:r>
          </a:p>
          <a:p>
            <a:pPr lvl="1"/>
            <a:r>
              <a:rPr lang="nl-NL" sz="1600" noProof="0" dirty="0">
                <a:solidFill>
                  <a:srgbClr val="002060"/>
                </a:solidFill>
              </a:rPr>
              <a:t>Overig</a:t>
            </a:r>
          </a:p>
          <a:p>
            <a:pPr lvl="0"/>
            <a:r>
              <a:rPr lang="nl-NL" sz="1600" noProof="0" dirty="0">
                <a:solidFill>
                  <a:srgbClr val="002060"/>
                </a:solidFill>
              </a:rPr>
              <a:t>Beoogde opleiders</a:t>
            </a:r>
          </a:p>
          <a:p>
            <a:pPr lvl="0"/>
            <a:r>
              <a:rPr lang="nl-NL" sz="1600" noProof="0" dirty="0">
                <a:solidFill>
                  <a:srgbClr val="002060"/>
                </a:solidFill>
              </a:rPr>
              <a:t>Job coaching en begeleiding</a:t>
            </a:r>
          </a:p>
          <a:p>
            <a:pPr lvl="0"/>
            <a:r>
              <a:rPr lang="nl-NL" sz="1600" noProof="0" dirty="0">
                <a:solidFill>
                  <a:srgbClr val="002060"/>
                </a:solidFill>
              </a:rPr>
              <a:t>Afspraken, organisatie en planning</a:t>
            </a:r>
          </a:p>
          <a:p>
            <a:pPr lvl="0"/>
            <a:r>
              <a:rPr lang="nl-NL" sz="1600" noProof="0" dirty="0">
                <a:solidFill>
                  <a:srgbClr val="002060"/>
                </a:solidFill>
              </a:rPr>
              <a:t>Financiering</a:t>
            </a:r>
          </a:p>
          <a:p>
            <a:pPr lvl="0"/>
            <a:r>
              <a:rPr lang="nl-NL" sz="1600" noProof="0" dirty="0">
                <a:solidFill>
                  <a:srgbClr val="002060"/>
                </a:solidFill>
              </a:rPr>
              <a:t>Communicatie</a:t>
            </a:r>
          </a:p>
          <a:p>
            <a:endParaRPr lang="nl-NL" dirty="0"/>
          </a:p>
        </p:txBody>
      </p:sp>
      <p:sp>
        <p:nvSpPr>
          <p:cNvPr id="3" name="Tijdelijke aanduiding voor tekst 2">
            <a:extLst>
              <a:ext uri="{FF2B5EF4-FFF2-40B4-BE49-F238E27FC236}">
                <a16:creationId xmlns:a16="http://schemas.microsoft.com/office/drawing/2014/main" id="{D70D663B-F791-5383-A76A-CBA7081532FC}"/>
              </a:ext>
            </a:extLst>
          </p:cNvPr>
          <p:cNvSpPr>
            <a:spLocks noGrp="1"/>
          </p:cNvSpPr>
          <p:nvPr>
            <p:ph type="body" sz="quarter" idx="11"/>
          </p:nvPr>
        </p:nvSpPr>
        <p:spPr/>
        <p:txBody>
          <a:bodyPr/>
          <a:lstStyle/>
          <a:p>
            <a:r>
              <a:rPr lang="nl-NL" noProof="0" dirty="0"/>
              <a:t>Projectmatige samenwerking</a:t>
            </a:r>
          </a:p>
        </p:txBody>
      </p:sp>
    </p:spTree>
    <p:extLst>
      <p:ext uri="{BB962C8B-B14F-4D97-AF65-F5344CB8AC3E}">
        <p14:creationId xmlns:p14="http://schemas.microsoft.com/office/powerpoint/2010/main" val="3542218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058C-2972-D5CA-D34E-054E5236E3AF}"/>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01DCFCA-E7D7-BF71-AA3C-9B2205C60C73}"/>
              </a:ext>
            </a:extLst>
          </p:cNvPr>
          <p:cNvSpPr>
            <a:spLocks noGrp="1"/>
          </p:cNvSpPr>
          <p:nvPr>
            <p:ph type="body" sz="quarter" idx="10"/>
          </p:nvPr>
        </p:nvSpPr>
        <p:spPr/>
        <p:txBody>
          <a:bodyPr/>
          <a:lstStyle/>
          <a:p>
            <a:r>
              <a:rPr lang="nl-NL" noProof="0" dirty="0"/>
              <a:t>Naast de structurele aanpak individuele of incidentele mogelijkheden voor één deelnemer of één (klein)bedrijf. </a:t>
            </a:r>
          </a:p>
          <a:p>
            <a:pPr lvl="0"/>
            <a:r>
              <a:rPr lang="nl-NL" sz="1600" noProof="0" dirty="0">
                <a:solidFill>
                  <a:srgbClr val="002060"/>
                </a:solidFill>
              </a:rPr>
              <a:t>Beoogde functie</a:t>
            </a:r>
          </a:p>
          <a:p>
            <a:pPr lvl="0"/>
            <a:r>
              <a:rPr lang="nl-NL" sz="1600" noProof="0" dirty="0">
                <a:solidFill>
                  <a:srgbClr val="002060"/>
                </a:solidFill>
              </a:rPr>
              <a:t>Instroomeisen</a:t>
            </a:r>
          </a:p>
          <a:p>
            <a:pPr lvl="0"/>
            <a:r>
              <a:rPr lang="nl-NL" sz="1600" noProof="0" dirty="0">
                <a:solidFill>
                  <a:srgbClr val="002060"/>
                </a:solidFill>
              </a:rPr>
              <a:t>Weving en assessment</a:t>
            </a:r>
          </a:p>
          <a:p>
            <a:pPr lvl="0"/>
            <a:r>
              <a:rPr lang="nl-NL" sz="1600" noProof="0" dirty="0">
                <a:solidFill>
                  <a:srgbClr val="002060"/>
                </a:solidFill>
              </a:rPr>
              <a:t>Gewenste scholing </a:t>
            </a:r>
          </a:p>
          <a:p>
            <a:pPr lvl="1"/>
            <a:r>
              <a:rPr lang="nl-NL" sz="1600" noProof="0" dirty="0">
                <a:solidFill>
                  <a:srgbClr val="002060"/>
                </a:solidFill>
              </a:rPr>
              <a:t>Beroepstraining</a:t>
            </a:r>
          </a:p>
          <a:p>
            <a:pPr lvl="1"/>
            <a:r>
              <a:rPr lang="nl-NL" sz="1600" noProof="0" dirty="0">
                <a:solidFill>
                  <a:srgbClr val="002060"/>
                </a:solidFill>
              </a:rPr>
              <a:t>Nederlands</a:t>
            </a:r>
          </a:p>
          <a:p>
            <a:pPr lvl="1"/>
            <a:r>
              <a:rPr lang="nl-NL" sz="1600" noProof="0" dirty="0">
                <a:solidFill>
                  <a:srgbClr val="002060"/>
                </a:solidFill>
              </a:rPr>
              <a:t>Voorschakeltrajecten</a:t>
            </a:r>
          </a:p>
          <a:p>
            <a:pPr lvl="1"/>
            <a:r>
              <a:rPr lang="nl-NL" sz="1600" noProof="0" dirty="0">
                <a:solidFill>
                  <a:srgbClr val="002060"/>
                </a:solidFill>
              </a:rPr>
              <a:t>Overig</a:t>
            </a:r>
          </a:p>
          <a:p>
            <a:pPr lvl="0"/>
            <a:r>
              <a:rPr lang="nl-NL" sz="1600" noProof="0" dirty="0">
                <a:solidFill>
                  <a:srgbClr val="002060"/>
                </a:solidFill>
              </a:rPr>
              <a:t>Beoogde opleider</a:t>
            </a:r>
          </a:p>
          <a:p>
            <a:pPr lvl="0"/>
            <a:r>
              <a:rPr lang="nl-NL" sz="1600" noProof="0" dirty="0">
                <a:solidFill>
                  <a:srgbClr val="002060"/>
                </a:solidFill>
              </a:rPr>
              <a:t>Job coaching en begeleiding</a:t>
            </a:r>
          </a:p>
          <a:p>
            <a:pPr lvl="0"/>
            <a:r>
              <a:rPr lang="nl-NL" sz="1600" noProof="0" dirty="0">
                <a:solidFill>
                  <a:srgbClr val="002060"/>
                </a:solidFill>
              </a:rPr>
              <a:t>Afspraken, organisatie en planning</a:t>
            </a:r>
          </a:p>
          <a:p>
            <a:pPr lvl="0"/>
            <a:r>
              <a:rPr lang="nl-NL" sz="1600" noProof="0" dirty="0">
                <a:solidFill>
                  <a:srgbClr val="002060"/>
                </a:solidFill>
              </a:rPr>
              <a:t>Financiering</a:t>
            </a:r>
          </a:p>
          <a:p>
            <a:endParaRPr lang="nl-NL" dirty="0"/>
          </a:p>
        </p:txBody>
      </p:sp>
      <p:sp>
        <p:nvSpPr>
          <p:cNvPr id="3" name="Tijdelijke aanduiding voor tekst 2">
            <a:extLst>
              <a:ext uri="{FF2B5EF4-FFF2-40B4-BE49-F238E27FC236}">
                <a16:creationId xmlns:a16="http://schemas.microsoft.com/office/drawing/2014/main" id="{2B99D745-3F50-2364-A1E0-23D99140193A}"/>
              </a:ext>
            </a:extLst>
          </p:cNvPr>
          <p:cNvSpPr>
            <a:spLocks noGrp="1"/>
          </p:cNvSpPr>
          <p:nvPr>
            <p:ph type="body" sz="quarter" idx="11"/>
          </p:nvPr>
        </p:nvSpPr>
        <p:spPr/>
        <p:txBody>
          <a:bodyPr/>
          <a:lstStyle/>
          <a:p>
            <a:r>
              <a:rPr lang="nl-NL" noProof="0" dirty="0" err="1"/>
              <a:t>Individule</a:t>
            </a:r>
            <a:r>
              <a:rPr lang="nl-NL" noProof="0" dirty="0"/>
              <a:t> samenwerking</a:t>
            </a:r>
          </a:p>
        </p:txBody>
      </p:sp>
    </p:spTree>
    <p:extLst>
      <p:ext uri="{BB962C8B-B14F-4D97-AF65-F5344CB8AC3E}">
        <p14:creationId xmlns:p14="http://schemas.microsoft.com/office/powerpoint/2010/main" val="4171181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41E3639-D38C-C36B-AE0A-C93B6B9CF563}"/>
              </a:ext>
            </a:extLst>
          </p:cNvPr>
          <p:cNvSpPr>
            <a:spLocks noGrp="1"/>
          </p:cNvSpPr>
          <p:nvPr>
            <p:ph type="body" sz="quarter" idx="10"/>
          </p:nvPr>
        </p:nvSpPr>
        <p:spPr/>
        <p:txBody>
          <a:bodyPr/>
          <a:lstStyle/>
          <a:p>
            <a:pPr marL="342900" indent="-342900">
              <a:buFontTx/>
              <a:buChar char="-"/>
            </a:pPr>
            <a:r>
              <a:rPr lang="en-US" dirty="0" err="1"/>
              <a:t>Bijna</a:t>
            </a:r>
            <a:r>
              <a:rPr lang="en-US" dirty="0"/>
              <a:t> alle regio’s </a:t>
            </a:r>
            <a:r>
              <a:rPr lang="en-US" dirty="0" err="1"/>
              <a:t>staan</a:t>
            </a:r>
            <a:r>
              <a:rPr lang="en-US" dirty="0"/>
              <a:t> open </a:t>
            </a:r>
            <a:r>
              <a:rPr lang="en-US" dirty="0" err="1"/>
              <a:t>voor</a:t>
            </a:r>
            <a:r>
              <a:rPr lang="en-US" dirty="0"/>
              <a:t> </a:t>
            </a:r>
            <a:r>
              <a:rPr lang="en-US" dirty="0" err="1"/>
              <a:t>samenwerking</a:t>
            </a:r>
            <a:r>
              <a:rPr lang="en-US" dirty="0"/>
              <a:t>.</a:t>
            </a:r>
          </a:p>
          <a:p>
            <a:pPr marL="342900" indent="-342900">
              <a:buFontTx/>
              <a:buChar char="-"/>
            </a:pPr>
            <a:r>
              <a:rPr lang="en-US" dirty="0" err="1"/>
              <a:t>Blauwdruk</a:t>
            </a:r>
            <a:r>
              <a:rPr lang="en-US" dirty="0"/>
              <a:t> van </a:t>
            </a:r>
            <a:r>
              <a:rPr lang="en-US" dirty="0" err="1"/>
              <a:t>samenwerking</a:t>
            </a:r>
            <a:r>
              <a:rPr lang="en-US" dirty="0"/>
              <a:t> </a:t>
            </a:r>
            <a:r>
              <a:rPr lang="en-US" dirty="0" err="1"/>
              <a:t>lijkt</a:t>
            </a:r>
            <a:r>
              <a:rPr lang="en-US" dirty="0"/>
              <a:t> </a:t>
            </a:r>
            <a:r>
              <a:rPr lang="en-US" dirty="0" err="1"/>
              <a:t>goed</a:t>
            </a:r>
            <a:r>
              <a:rPr lang="en-US" dirty="0"/>
              <a:t> </a:t>
            </a:r>
            <a:r>
              <a:rPr lang="en-US" dirty="0" err="1"/>
              <a:t>uitgangspunt</a:t>
            </a:r>
            <a:r>
              <a:rPr lang="en-US" dirty="0"/>
              <a:t>.</a:t>
            </a:r>
          </a:p>
          <a:p>
            <a:pPr marL="342900" indent="-342900">
              <a:buFontTx/>
              <a:buChar char="-"/>
            </a:pPr>
            <a:r>
              <a:rPr lang="en-US" dirty="0"/>
              <a:t>Veel </a:t>
            </a:r>
            <a:r>
              <a:rPr lang="en-US" dirty="0" err="1"/>
              <a:t>positieve</a:t>
            </a:r>
            <a:r>
              <a:rPr lang="en-US" dirty="0"/>
              <a:t> </a:t>
            </a:r>
            <a:r>
              <a:rPr lang="en-US" dirty="0" err="1"/>
              <a:t>ervaringen</a:t>
            </a:r>
            <a:r>
              <a:rPr lang="en-US" dirty="0"/>
              <a:t> met de </a:t>
            </a:r>
            <a:r>
              <a:rPr lang="en-US" dirty="0" err="1"/>
              <a:t>eerste</a:t>
            </a:r>
            <a:r>
              <a:rPr lang="en-US" dirty="0"/>
              <a:t> </a:t>
            </a:r>
            <a:r>
              <a:rPr lang="en-US" dirty="0" err="1"/>
              <a:t>resultaten</a:t>
            </a:r>
            <a:r>
              <a:rPr lang="en-US" dirty="0"/>
              <a:t>:</a:t>
            </a:r>
          </a:p>
          <a:p>
            <a:r>
              <a:rPr lang="en-US" dirty="0"/>
              <a:t>	- Met 17 regio’s </a:t>
            </a:r>
            <a:r>
              <a:rPr lang="en-US" dirty="0" err="1"/>
              <a:t>worden</a:t>
            </a:r>
            <a:r>
              <a:rPr lang="en-US" dirty="0"/>
              <a:t> er </a:t>
            </a:r>
            <a:r>
              <a:rPr lang="en-US" dirty="0" err="1"/>
              <a:t>verkennende</a:t>
            </a:r>
            <a:r>
              <a:rPr lang="en-US" dirty="0"/>
              <a:t> </a:t>
            </a:r>
            <a:r>
              <a:rPr lang="en-US" dirty="0" err="1"/>
              <a:t>gesprekken</a:t>
            </a:r>
            <a:r>
              <a:rPr lang="en-US" dirty="0"/>
              <a:t> 		  </a:t>
            </a:r>
            <a:r>
              <a:rPr lang="en-US" dirty="0" err="1"/>
              <a:t>gevoerd</a:t>
            </a:r>
            <a:r>
              <a:rPr lang="en-US" dirty="0"/>
              <a:t>.</a:t>
            </a:r>
          </a:p>
          <a:p>
            <a:r>
              <a:rPr lang="en-US" dirty="0"/>
              <a:t>	- In 14 regio’s is of </a:t>
            </a:r>
            <a:r>
              <a:rPr lang="en-US" dirty="0" err="1"/>
              <a:t>wordt</a:t>
            </a:r>
            <a:r>
              <a:rPr lang="en-US" dirty="0"/>
              <a:t> </a:t>
            </a:r>
            <a:r>
              <a:rPr lang="en-US" dirty="0" err="1"/>
              <a:t>een</a:t>
            </a:r>
            <a:r>
              <a:rPr lang="en-US" dirty="0"/>
              <a:t> </a:t>
            </a:r>
            <a:r>
              <a:rPr lang="en-US" dirty="0" err="1"/>
              <a:t>samenwerkingsplan</a:t>
            </a:r>
            <a:r>
              <a:rPr lang="en-US" dirty="0"/>
              <a:t> 			  </a:t>
            </a:r>
            <a:r>
              <a:rPr lang="en-US" dirty="0" err="1"/>
              <a:t>ontwikkeld</a:t>
            </a:r>
            <a:r>
              <a:rPr lang="en-US" dirty="0"/>
              <a:t>.</a:t>
            </a:r>
          </a:p>
          <a:p>
            <a:r>
              <a:rPr lang="en-US" dirty="0"/>
              <a:t>	- Er is </a:t>
            </a:r>
            <a:r>
              <a:rPr lang="en-US" dirty="0" err="1"/>
              <a:t>inmiddels</a:t>
            </a:r>
            <a:r>
              <a:rPr lang="en-US" dirty="0"/>
              <a:t> in 1 regio </a:t>
            </a:r>
            <a:r>
              <a:rPr lang="en-US" dirty="0" err="1"/>
              <a:t>een</a:t>
            </a:r>
            <a:r>
              <a:rPr lang="en-US" dirty="0"/>
              <a:t> </a:t>
            </a:r>
            <a:r>
              <a:rPr lang="en-US" dirty="0" err="1"/>
              <a:t>projectplan</a:t>
            </a:r>
            <a:r>
              <a:rPr lang="en-US" dirty="0"/>
              <a:t> </a:t>
            </a:r>
            <a:r>
              <a:rPr lang="en-US" dirty="0" err="1"/>
              <a:t>operationeel</a:t>
            </a:r>
            <a:r>
              <a:rPr lang="en-US" dirty="0"/>
              <a:t>.</a:t>
            </a:r>
          </a:p>
          <a:p>
            <a:r>
              <a:rPr lang="en-US" dirty="0"/>
              <a:t>	- In twee regio’s is </a:t>
            </a:r>
            <a:r>
              <a:rPr lang="en-US" dirty="0" err="1"/>
              <a:t>een</a:t>
            </a:r>
            <a:r>
              <a:rPr lang="en-US" dirty="0"/>
              <a:t> </a:t>
            </a:r>
            <a:r>
              <a:rPr lang="en-US" dirty="0" err="1"/>
              <a:t>doolopende</a:t>
            </a:r>
            <a:r>
              <a:rPr lang="en-US" dirty="0"/>
              <a:t> </a:t>
            </a:r>
            <a:r>
              <a:rPr lang="en-US" dirty="0" err="1"/>
              <a:t>samenwerking</a:t>
            </a:r>
            <a:r>
              <a:rPr lang="en-US" dirty="0"/>
              <a:t>.</a:t>
            </a:r>
          </a:p>
          <a:p>
            <a:r>
              <a:rPr lang="en-US" dirty="0"/>
              <a:t>	- Met 1 regio </a:t>
            </a:r>
            <a:r>
              <a:rPr lang="en-US" dirty="0" err="1"/>
              <a:t>zijn</a:t>
            </a:r>
            <a:r>
              <a:rPr lang="en-US" dirty="0"/>
              <a:t> </a:t>
            </a:r>
            <a:r>
              <a:rPr lang="en-US" dirty="0" err="1"/>
              <a:t>nog</a:t>
            </a:r>
            <a:r>
              <a:rPr lang="en-US" dirty="0"/>
              <a:t> </a:t>
            </a:r>
            <a:r>
              <a:rPr lang="en-US" dirty="0" err="1"/>
              <a:t>geen</a:t>
            </a:r>
            <a:r>
              <a:rPr lang="en-US" dirty="0"/>
              <a:t> </a:t>
            </a:r>
            <a:r>
              <a:rPr lang="en-US" dirty="0" err="1"/>
              <a:t>verdere</a:t>
            </a:r>
            <a:r>
              <a:rPr lang="en-US" dirty="0"/>
              <a:t> </a:t>
            </a:r>
            <a:r>
              <a:rPr lang="en-US" dirty="0" err="1"/>
              <a:t>gesprekken</a:t>
            </a:r>
            <a:r>
              <a:rPr lang="en-US" dirty="0"/>
              <a:t>.</a:t>
            </a:r>
          </a:p>
          <a:p>
            <a:pPr marL="342900" indent="-342900">
              <a:buFontTx/>
              <a:buChar char="-"/>
            </a:pPr>
            <a:r>
              <a:rPr lang="en-US" dirty="0" err="1"/>
              <a:t>Samenwerking</a:t>
            </a:r>
            <a:r>
              <a:rPr lang="en-US" dirty="0"/>
              <a:t> is </a:t>
            </a:r>
            <a:r>
              <a:rPr lang="en-US" dirty="0" err="1"/>
              <a:t>uitgangspunt</a:t>
            </a:r>
            <a:r>
              <a:rPr lang="en-US" dirty="0"/>
              <a:t> </a:t>
            </a:r>
            <a:r>
              <a:rPr lang="en-US" dirty="0" err="1"/>
              <a:t>en</a:t>
            </a:r>
            <a:r>
              <a:rPr lang="en-US" dirty="0"/>
              <a:t> </a:t>
            </a:r>
            <a:r>
              <a:rPr lang="en-US" dirty="0" err="1"/>
              <a:t>niet</a:t>
            </a:r>
            <a:r>
              <a:rPr lang="en-US" dirty="0"/>
              <a:t> de SLIM</a:t>
            </a:r>
          </a:p>
          <a:p>
            <a:pPr marL="342900" indent="-342900">
              <a:buFontTx/>
              <a:buChar char="-"/>
            </a:pPr>
            <a:endParaRPr lang="en-US" dirty="0"/>
          </a:p>
        </p:txBody>
      </p:sp>
      <p:sp>
        <p:nvSpPr>
          <p:cNvPr id="3" name="Tijdelijke aanduiding voor tekst 2">
            <a:extLst>
              <a:ext uri="{FF2B5EF4-FFF2-40B4-BE49-F238E27FC236}">
                <a16:creationId xmlns:a16="http://schemas.microsoft.com/office/drawing/2014/main" id="{C53B6C5A-D233-A2B7-4EBF-7814A0833597}"/>
              </a:ext>
            </a:extLst>
          </p:cNvPr>
          <p:cNvSpPr>
            <a:spLocks noGrp="1"/>
          </p:cNvSpPr>
          <p:nvPr>
            <p:ph type="body" sz="quarter" idx="11"/>
          </p:nvPr>
        </p:nvSpPr>
        <p:spPr/>
        <p:txBody>
          <a:bodyPr/>
          <a:lstStyle/>
          <a:p>
            <a:r>
              <a:rPr lang="en-US" dirty="0"/>
              <a:t>De </a:t>
            </a:r>
            <a:r>
              <a:rPr lang="en-US" dirty="0" err="1"/>
              <a:t>eerste</a:t>
            </a:r>
            <a:r>
              <a:rPr lang="en-US" dirty="0"/>
              <a:t> </a:t>
            </a:r>
            <a:r>
              <a:rPr lang="en-US" dirty="0" err="1"/>
              <a:t>ervaringen</a:t>
            </a:r>
            <a:r>
              <a:rPr lang="en-US" dirty="0"/>
              <a:t> </a:t>
            </a:r>
            <a:r>
              <a:rPr lang="en-US" dirty="0" err="1"/>
              <a:t>en</a:t>
            </a:r>
            <a:r>
              <a:rPr lang="en-US" dirty="0"/>
              <a:t> </a:t>
            </a:r>
            <a:r>
              <a:rPr lang="en-US" dirty="0" err="1"/>
              <a:t>resultaten</a:t>
            </a:r>
            <a:endParaRPr lang="nl-NL" dirty="0"/>
          </a:p>
        </p:txBody>
      </p:sp>
    </p:spTree>
    <p:extLst>
      <p:ext uri="{BB962C8B-B14F-4D97-AF65-F5344CB8AC3E}">
        <p14:creationId xmlns:p14="http://schemas.microsoft.com/office/powerpoint/2010/main" val="344362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547567-448F-8464-AA10-088452327546}"/>
              </a:ext>
            </a:extLst>
          </p:cNvPr>
          <p:cNvSpPr>
            <a:spLocks noGrp="1"/>
          </p:cNvSpPr>
          <p:nvPr>
            <p:ph type="body" sz="quarter" idx="10"/>
          </p:nvPr>
        </p:nvSpPr>
        <p:spPr/>
        <p:txBody>
          <a:bodyPr/>
          <a:lstStyle/>
          <a:p>
            <a:pPr marL="342900" indent="-342900">
              <a:buFontTx/>
              <a:buChar char="-"/>
            </a:pPr>
            <a:r>
              <a:rPr lang="en-US" dirty="0"/>
              <a:t>Er </a:t>
            </a:r>
            <a:r>
              <a:rPr lang="en-US" dirty="0" err="1"/>
              <a:t>zijn</a:t>
            </a:r>
            <a:r>
              <a:rPr lang="en-US" dirty="0"/>
              <a:t> 35 </a:t>
            </a:r>
            <a:r>
              <a:rPr lang="en-US" dirty="0" err="1"/>
              <a:t>arbeidsmarktregio’s</a:t>
            </a:r>
            <a:r>
              <a:rPr lang="en-US" dirty="0"/>
              <a:t> met </a:t>
            </a:r>
            <a:r>
              <a:rPr lang="en-US" dirty="0" err="1"/>
              <a:t>een</a:t>
            </a:r>
            <a:r>
              <a:rPr lang="en-US" dirty="0"/>
              <a:t> eigen </a:t>
            </a:r>
            <a:r>
              <a:rPr lang="en-US" dirty="0" err="1"/>
              <a:t>aanpak</a:t>
            </a:r>
            <a:r>
              <a:rPr lang="en-US" dirty="0"/>
              <a:t> </a:t>
            </a:r>
            <a:r>
              <a:rPr lang="en-US" dirty="0" err="1"/>
              <a:t>en</a:t>
            </a:r>
            <a:r>
              <a:rPr lang="en-US" dirty="0"/>
              <a:t> eigen </a:t>
            </a:r>
            <a:r>
              <a:rPr lang="en-US" dirty="0" err="1"/>
              <a:t>ervaringen</a:t>
            </a:r>
            <a:r>
              <a:rPr lang="en-US" dirty="0"/>
              <a:t>.</a:t>
            </a:r>
          </a:p>
          <a:p>
            <a:pPr marL="342900" indent="-342900">
              <a:buFontTx/>
              <a:buChar char="-"/>
            </a:pPr>
            <a:r>
              <a:rPr lang="en-US" dirty="0" err="1"/>
              <a:t>Inbedding</a:t>
            </a:r>
            <a:r>
              <a:rPr lang="en-US" dirty="0"/>
              <a:t> </a:t>
            </a:r>
            <a:r>
              <a:rPr lang="en-US" dirty="0" err="1"/>
              <a:t>bestaande</a:t>
            </a:r>
            <a:r>
              <a:rPr lang="en-US" dirty="0"/>
              <a:t> </a:t>
            </a:r>
            <a:r>
              <a:rPr lang="en-US" dirty="0" err="1"/>
              <a:t>structuren</a:t>
            </a:r>
            <a:r>
              <a:rPr lang="en-US" dirty="0"/>
              <a:t> </a:t>
            </a:r>
            <a:r>
              <a:rPr lang="en-US" dirty="0" err="1"/>
              <a:t>en</a:t>
            </a:r>
            <a:r>
              <a:rPr lang="en-US" dirty="0"/>
              <a:t> </a:t>
            </a:r>
            <a:r>
              <a:rPr lang="en-US" dirty="0" err="1"/>
              <a:t>samenwerkingsverbanden</a:t>
            </a:r>
            <a:r>
              <a:rPr lang="en-US" dirty="0"/>
              <a:t> </a:t>
            </a:r>
            <a:r>
              <a:rPr lang="en-US" dirty="0" err="1"/>
              <a:t>soms</a:t>
            </a:r>
            <a:r>
              <a:rPr lang="en-US" dirty="0"/>
              <a:t> </a:t>
            </a:r>
            <a:r>
              <a:rPr lang="en-US" dirty="0" err="1"/>
              <a:t>lastig</a:t>
            </a:r>
            <a:r>
              <a:rPr lang="en-US" dirty="0"/>
              <a:t>.</a:t>
            </a:r>
          </a:p>
          <a:p>
            <a:pPr marL="1028700" lvl="1" indent="-342900">
              <a:buFontTx/>
              <a:buChar char="-"/>
            </a:pPr>
            <a:r>
              <a:rPr lang="en-US" dirty="0"/>
              <a:t>Er is al </a:t>
            </a:r>
            <a:r>
              <a:rPr lang="en-US" dirty="0" err="1"/>
              <a:t>een</a:t>
            </a:r>
            <a:r>
              <a:rPr lang="en-US" dirty="0"/>
              <a:t> SPT, </a:t>
            </a:r>
            <a:r>
              <a:rPr lang="en-US" dirty="0" err="1"/>
              <a:t>een</a:t>
            </a:r>
            <a:r>
              <a:rPr lang="en-US" dirty="0"/>
              <a:t> </a:t>
            </a:r>
            <a:r>
              <a:rPr lang="en-US" dirty="0" err="1"/>
              <a:t>Techniekcoalitie</a:t>
            </a:r>
            <a:r>
              <a:rPr lang="en-US" dirty="0"/>
              <a:t>, </a:t>
            </a:r>
            <a:r>
              <a:rPr lang="en-US" dirty="0" err="1"/>
              <a:t>een</a:t>
            </a:r>
            <a:r>
              <a:rPr lang="en-US" dirty="0"/>
              <a:t> </a:t>
            </a:r>
            <a:r>
              <a:rPr lang="en-US" dirty="0" err="1"/>
              <a:t>Techcourt</a:t>
            </a:r>
            <a:r>
              <a:rPr lang="en-US" dirty="0"/>
              <a:t> etc. Hoe </a:t>
            </a:r>
            <a:r>
              <a:rPr lang="en-US" dirty="0" err="1"/>
              <a:t>gaan</a:t>
            </a:r>
            <a:r>
              <a:rPr lang="en-US" dirty="0"/>
              <a:t> we </a:t>
            </a:r>
            <a:r>
              <a:rPr lang="en-US" dirty="0" err="1"/>
              <a:t>dat</a:t>
            </a:r>
            <a:r>
              <a:rPr lang="en-US" dirty="0"/>
              <a:t> </a:t>
            </a:r>
            <a:r>
              <a:rPr lang="en-US" dirty="0" err="1"/>
              <a:t>doen</a:t>
            </a:r>
            <a:r>
              <a:rPr lang="en-US" dirty="0"/>
              <a:t>?</a:t>
            </a:r>
          </a:p>
          <a:p>
            <a:pPr marL="1028700" lvl="1" indent="-342900">
              <a:buFontTx/>
              <a:buChar char="-"/>
            </a:pPr>
            <a:r>
              <a:rPr lang="en-US" dirty="0" err="1"/>
              <a:t>Relatie</a:t>
            </a:r>
            <a:r>
              <a:rPr lang="en-US" dirty="0"/>
              <a:t> met het </a:t>
            </a:r>
            <a:r>
              <a:rPr lang="en-US" dirty="0" err="1"/>
              <a:t>aanvalsplan</a:t>
            </a:r>
            <a:r>
              <a:rPr lang="en-US" dirty="0"/>
              <a:t>?</a:t>
            </a:r>
          </a:p>
          <a:p>
            <a:pPr marL="1028700" lvl="1" indent="-342900">
              <a:buFontTx/>
              <a:buChar char="-"/>
            </a:pPr>
            <a:r>
              <a:rPr lang="en-US" dirty="0"/>
              <a:t>Hoe is de </a:t>
            </a:r>
            <a:r>
              <a:rPr lang="en-US" dirty="0" err="1"/>
              <a:t>samenwerking</a:t>
            </a:r>
            <a:r>
              <a:rPr lang="en-US" dirty="0"/>
              <a:t> met </a:t>
            </a:r>
            <a:r>
              <a:rPr lang="en-US" dirty="0" err="1"/>
              <a:t>andere</a:t>
            </a:r>
            <a:r>
              <a:rPr lang="en-US" dirty="0"/>
              <a:t> </a:t>
            </a:r>
            <a:r>
              <a:rPr lang="en-US" dirty="0" err="1"/>
              <a:t>technische</a:t>
            </a:r>
            <a:r>
              <a:rPr lang="en-US" dirty="0"/>
              <a:t> </a:t>
            </a:r>
            <a:r>
              <a:rPr lang="en-US" dirty="0" err="1"/>
              <a:t>sectoren</a:t>
            </a:r>
            <a:r>
              <a:rPr lang="en-US" dirty="0"/>
              <a:t>? </a:t>
            </a:r>
          </a:p>
          <a:p>
            <a:pPr marL="342900" indent="-342900">
              <a:buFontTx/>
              <a:buChar char="-"/>
            </a:pPr>
            <a:r>
              <a:rPr lang="en-US" dirty="0"/>
              <a:t>Financial engineering is complex: Wie </a:t>
            </a:r>
            <a:r>
              <a:rPr lang="en-US" dirty="0" err="1"/>
              <a:t>kan</a:t>
            </a:r>
            <a:r>
              <a:rPr lang="en-US" dirty="0"/>
              <a:t>/</a:t>
            </a:r>
            <a:r>
              <a:rPr lang="en-US" dirty="0" err="1"/>
              <a:t>wil</a:t>
            </a:r>
            <a:r>
              <a:rPr lang="en-US" dirty="0"/>
              <a:t> </a:t>
            </a:r>
            <a:r>
              <a:rPr lang="en-US" dirty="0" err="1"/>
              <a:t>welke</a:t>
            </a:r>
            <a:r>
              <a:rPr lang="en-US" dirty="0"/>
              <a:t> Kosten </a:t>
            </a:r>
            <a:r>
              <a:rPr lang="en-US" dirty="0" err="1"/>
              <a:t>dragen</a:t>
            </a:r>
            <a:r>
              <a:rPr lang="en-US" dirty="0"/>
              <a:t>?</a:t>
            </a:r>
            <a:endParaRPr lang="nl-NL" dirty="0"/>
          </a:p>
          <a:p>
            <a:pPr marL="342900" indent="-342900">
              <a:buFontTx/>
              <a:buChar char="-"/>
            </a:pPr>
            <a:r>
              <a:rPr lang="nl-NL" dirty="0"/>
              <a:t>Veel betrokkenen waardoor voorbereiding veel tijd in beslag neemt.</a:t>
            </a:r>
          </a:p>
          <a:p>
            <a:pPr marL="342900" indent="-342900">
              <a:buFontTx/>
              <a:buChar char="-"/>
            </a:pPr>
            <a:r>
              <a:rPr lang="nl-NL" dirty="0"/>
              <a:t>Er zijn nog te vaak bekende werkgevers betrokken.</a:t>
            </a:r>
            <a:endParaRPr lang="en-US" dirty="0"/>
          </a:p>
        </p:txBody>
      </p:sp>
      <p:sp>
        <p:nvSpPr>
          <p:cNvPr id="3" name="Tijdelijke aanduiding voor tekst 2">
            <a:extLst>
              <a:ext uri="{FF2B5EF4-FFF2-40B4-BE49-F238E27FC236}">
                <a16:creationId xmlns:a16="http://schemas.microsoft.com/office/drawing/2014/main" id="{A769D980-8204-490A-31B2-95C995328178}"/>
              </a:ext>
            </a:extLst>
          </p:cNvPr>
          <p:cNvSpPr>
            <a:spLocks noGrp="1"/>
          </p:cNvSpPr>
          <p:nvPr>
            <p:ph type="body" sz="quarter" idx="11"/>
          </p:nvPr>
        </p:nvSpPr>
        <p:spPr/>
        <p:txBody>
          <a:bodyPr/>
          <a:lstStyle/>
          <a:p>
            <a:r>
              <a:rPr lang="en-US" dirty="0"/>
              <a:t>De </a:t>
            </a:r>
            <a:r>
              <a:rPr lang="en-US" dirty="0" err="1"/>
              <a:t>eerste</a:t>
            </a:r>
            <a:r>
              <a:rPr lang="en-US" dirty="0"/>
              <a:t> </a:t>
            </a:r>
            <a:r>
              <a:rPr lang="en-US" dirty="0" err="1"/>
              <a:t>ervaringen</a:t>
            </a:r>
            <a:endParaRPr lang="nl-NL" dirty="0"/>
          </a:p>
        </p:txBody>
      </p:sp>
    </p:spTree>
    <p:extLst>
      <p:ext uri="{BB962C8B-B14F-4D97-AF65-F5344CB8AC3E}">
        <p14:creationId xmlns:p14="http://schemas.microsoft.com/office/powerpoint/2010/main" val="44577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971009D-17F1-BF9C-1297-2D7465240520}"/>
              </a:ext>
            </a:extLst>
          </p:cNvPr>
          <p:cNvSpPr>
            <a:spLocks noGrp="1"/>
          </p:cNvSpPr>
          <p:nvPr>
            <p:ph type="body" sz="quarter" idx="10"/>
          </p:nvPr>
        </p:nvSpPr>
        <p:spPr/>
        <p:txBody>
          <a:bodyPr/>
          <a:lstStyle/>
          <a:p>
            <a:pPr marL="342900" indent="-342900">
              <a:buFontTx/>
              <a:buChar char="-"/>
            </a:pPr>
            <a:r>
              <a:rPr lang="en-US" dirty="0"/>
              <a:t>Meer </a:t>
            </a:r>
            <a:r>
              <a:rPr lang="en-US" dirty="0" err="1"/>
              <a:t>aandacht</a:t>
            </a:r>
            <a:r>
              <a:rPr lang="en-US" dirty="0"/>
              <a:t> </a:t>
            </a:r>
            <a:r>
              <a:rPr lang="en-US" dirty="0" err="1"/>
              <a:t>voor</a:t>
            </a:r>
            <a:r>
              <a:rPr lang="en-US" dirty="0"/>
              <a:t> </a:t>
            </a:r>
            <a:r>
              <a:rPr lang="en-US" dirty="0" err="1"/>
              <a:t>doelgroepen</a:t>
            </a:r>
            <a:r>
              <a:rPr lang="en-US" dirty="0"/>
              <a:t> </a:t>
            </a:r>
            <a:r>
              <a:rPr lang="en-US" dirty="0" err="1"/>
              <a:t>zoals</a:t>
            </a:r>
            <a:r>
              <a:rPr lang="en-US" dirty="0"/>
              <a:t> </a:t>
            </a:r>
            <a:r>
              <a:rPr lang="en-US" dirty="0" err="1"/>
              <a:t>statushouders</a:t>
            </a:r>
            <a:r>
              <a:rPr lang="en-US" dirty="0"/>
              <a:t>.</a:t>
            </a:r>
          </a:p>
          <a:p>
            <a:pPr marL="342900" indent="-342900">
              <a:buFontTx/>
              <a:buChar char="-"/>
            </a:pPr>
            <a:r>
              <a:rPr lang="en-US" dirty="0" err="1"/>
              <a:t>Intesievere</a:t>
            </a:r>
            <a:r>
              <a:rPr lang="en-US" dirty="0"/>
              <a:t> </a:t>
            </a:r>
            <a:r>
              <a:rPr lang="en-US" dirty="0" err="1"/>
              <a:t>samenwerking</a:t>
            </a:r>
            <a:r>
              <a:rPr lang="en-US" dirty="0"/>
              <a:t> bij </a:t>
            </a:r>
            <a:r>
              <a:rPr lang="en-US" dirty="0" err="1"/>
              <a:t>complexe</a:t>
            </a:r>
            <a:r>
              <a:rPr lang="en-US" dirty="0"/>
              <a:t> </a:t>
            </a:r>
            <a:r>
              <a:rPr lang="en-US" dirty="0" err="1"/>
              <a:t>projecten</a:t>
            </a:r>
            <a:r>
              <a:rPr lang="en-US" dirty="0"/>
              <a:t>, </a:t>
            </a:r>
            <a:r>
              <a:rPr lang="en-US" dirty="0" err="1"/>
              <a:t>eerdere</a:t>
            </a:r>
            <a:r>
              <a:rPr lang="en-US" dirty="0"/>
              <a:t> </a:t>
            </a:r>
            <a:r>
              <a:rPr lang="en-US" dirty="0" err="1"/>
              <a:t>aansluiting</a:t>
            </a:r>
            <a:r>
              <a:rPr lang="en-US" dirty="0"/>
              <a:t> </a:t>
            </a:r>
            <a:r>
              <a:rPr lang="en-US" dirty="0" err="1"/>
              <a:t>tussen</a:t>
            </a:r>
            <a:r>
              <a:rPr lang="en-US" dirty="0"/>
              <a:t> </a:t>
            </a:r>
            <a:r>
              <a:rPr lang="en-US" dirty="0" err="1"/>
              <a:t>werkfit</a:t>
            </a:r>
            <a:r>
              <a:rPr lang="en-US" dirty="0"/>
              <a:t> </a:t>
            </a:r>
            <a:r>
              <a:rPr lang="en-US" dirty="0" err="1"/>
              <a:t>en</a:t>
            </a:r>
            <a:r>
              <a:rPr lang="en-US" dirty="0"/>
              <a:t> </a:t>
            </a:r>
            <a:r>
              <a:rPr lang="en-US" dirty="0" err="1"/>
              <a:t>branchescholing</a:t>
            </a:r>
            <a:r>
              <a:rPr lang="en-US" dirty="0"/>
              <a:t>.</a:t>
            </a:r>
          </a:p>
          <a:p>
            <a:pPr marL="342900" indent="-342900">
              <a:buFontTx/>
              <a:buChar char="-"/>
            </a:pPr>
            <a:r>
              <a:rPr lang="en-US" dirty="0"/>
              <a:t>Meer </a:t>
            </a:r>
            <a:r>
              <a:rPr lang="en-US" dirty="0" err="1"/>
              <a:t>betrokkenheid</a:t>
            </a:r>
            <a:r>
              <a:rPr lang="en-US" dirty="0"/>
              <a:t> van </a:t>
            </a:r>
            <a:r>
              <a:rPr lang="en-US" dirty="0" err="1"/>
              <a:t>werkgevers</a:t>
            </a:r>
            <a:r>
              <a:rPr lang="en-US" dirty="0"/>
              <a:t>.</a:t>
            </a:r>
          </a:p>
          <a:p>
            <a:pPr marL="342900" indent="-342900">
              <a:buFontTx/>
              <a:buChar char="-"/>
            </a:pPr>
            <a:r>
              <a:rPr lang="en-US" dirty="0" err="1"/>
              <a:t>Uniformere</a:t>
            </a:r>
            <a:r>
              <a:rPr lang="en-US" dirty="0"/>
              <a:t> </a:t>
            </a:r>
            <a:r>
              <a:rPr lang="en-US" dirty="0" err="1"/>
              <a:t>werkwijze</a:t>
            </a:r>
            <a:r>
              <a:rPr lang="en-US" dirty="0"/>
              <a:t>.</a:t>
            </a:r>
          </a:p>
          <a:p>
            <a:pPr marL="342900" indent="-342900">
              <a:buFontTx/>
              <a:buChar char="-"/>
            </a:pPr>
            <a:r>
              <a:rPr lang="en-US" dirty="0" err="1"/>
              <a:t>Betere</a:t>
            </a:r>
            <a:r>
              <a:rPr lang="en-US" dirty="0"/>
              <a:t> </a:t>
            </a:r>
            <a:r>
              <a:rPr lang="en-US" dirty="0" err="1"/>
              <a:t>kennisuitwisseling</a:t>
            </a:r>
            <a:r>
              <a:rPr lang="en-US" dirty="0"/>
              <a:t> over </a:t>
            </a:r>
            <a:r>
              <a:rPr lang="en-US" dirty="0" err="1"/>
              <a:t>financiele</a:t>
            </a:r>
            <a:r>
              <a:rPr lang="en-US" dirty="0"/>
              <a:t> </a:t>
            </a:r>
            <a:r>
              <a:rPr lang="en-US" dirty="0" err="1"/>
              <a:t>mogelijkheden</a:t>
            </a:r>
            <a:r>
              <a:rPr lang="en-US" dirty="0"/>
              <a:t> op </a:t>
            </a:r>
            <a:r>
              <a:rPr lang="en-US" dirty="0" err="1"/>
              <a:t>landelijk</a:t>
            </a:r>
            <a:r>
              <a:rPr lang="en-US" dirty="0"/>
              <a:t> </a:t>
            </a:r>
            <a:r>
              <a:rPr lang="en-US" dirty="0" err="1"/>
              <a:t>en</a:t>
            </a:r>
            <a:r>
              <a:rPr lang="en-US" dirty="0"/>
              <a:t> </a:t>
            </a:r>
            <a:r>
              <a:rPr lang="en-US" dirty="0" err="1"/>
              <a:t>regionaal</a:t>
            </a:r>
            <a:r>
              <a:rPr lang="en-US" dirty="0"/>
              <a:t> </a:t>
            </a:r>
            <a:r>
              <a:rPr lang="en-US" dirty="0" err="1"/>
              <a:t>niveau</a:t>
            </a:r>
            <a:r>
              <a:rPr lang="en-US" dirty="0"/>
              <a:t>.</a:t>
            </a:r>
          </a:p>
          <a:p>
            <a:pPr marL="342900" indent="-342900">
              <a:buFontTx/>
              <a:buChar char="-"/>
            </a:pPr>
            <a:r>
              <a:rPr lang="en-US" dirty="0"/>
              <a:t>In alle </a:t>
            </a:r>
            <a:r>
              <a:rPr lang="en-US" dirty="0" err="1"/>
              <a:t>arbeidsmarktregio’s</a:t>
            </a:r>
            <a:r>
              <a:rPr lang="en-US" dirty="0"/>
              <a:t> </a:t>
            </a:r>
            <a:r>
              <a:rPr lang="en-US" dirty="0" err="1"/>
              <a:t>een</a:t>
            </a:r>
            <a:r>
              <a:rPr lang="en-US" dirty="0"/>
              <a:t> </a:t>
            </a:r>
            <a:r>
              <a:rPr lang="en-US" dirty="0" err="1"/>
              <a:t>operationeel</a:t>
            </a:r>
            <a:r>
              <a:rPr lang="en-US" dirty="0"/>
              <a:t> project op basis van </a:t>
            </a:r>
            <a:r>
              <a:rPr lang="en-US" dirty="0" err="1"/>
              <a:t>een</a:t>
            </a:r>
            <a:r>
              <a:rPr lang="en-US" dirty="0"/>
              <a:t> </a:t>
            </a:r>
            <a:r>
              <a:rPr lang="en-US" dirty="0" err="1"/>
              <a:t>eerste</a:t>
            </a:r>
            <a:r>
              <a:rPr lang="en-US" dirty="0"/>
              <a:t> </a:t>
            </a:r>
            <a:r>
              <a:rPr lang="en-US" dirty="0" err="1"/>
              <a:t>samenwerking</a:t>
            </a:r>
            <a:r>
              <a:rPr lang="en-US" dirty="0"/>
              <a:t> tot </a:t>
            </a:r>
            <a:r>
              <a:rPr lang="en-US" dirty="0" err="1"/>
              <a:t>en</a:t>
            </a:r>
            <a:r>
              <a:rPr lang="en-US" dirty="0"/>
              <a:t> met 2028.</a:t>
            </a:r>
          </a:p>
          <a:p>
            <a:pPr marL="342900" indent="-342900">
              <a:buFontTx/>
              <a:buChar char="-"/>
            </a:pPr>
            <a:r>
              <a:rPr lang="en-US" dirty="0"/>
              <a:t>Ontwikkelen </a:t>
            </a:r>
            <a:r>
              <a:rPr lang="en-US" dirty="0" err="1"/>
              <a:t>nieuwe</a:t>
            </a:r>
            <a:r>
              <a:rPr lang="en-US" dirty="0"/>
              <a:t> </a:t>
            </a:r>
            <a:r>
              <a:rPr lang="en-US" dirty="0" err="1"/>
              <a:t>instrumenten</a:t>
            </a:r>
            <a:r>
              <a:rPr lang="en-US" dirty="0"/>
              <a:t> </a:t>
            </a:r>
            <a:r>
              <a:rPr lang="en-US" dirty="0" err="1"/>
              <a:t>en</a:t>
            </a:r>
            <a:r>
              <a:rPr lang="en-US" dirty="0"/>
              <a:t> </a:t>
            </a:r>
            <a:r>
              <a:rPr lang="en-US" dirty="0" err="1"/>
              <a:t>betrekken</a:t>
            </a:r>
            <a:r>
              <a:rPr lang="en-US" dirty="0"/>
              <a:t> </a:t>
            </a:r>
            <a:r>
              <a:rPr lang="en-US" dirty="0" err="1"/>
              <a:t>meerdere</a:t>
            </a:r>
            <a:r>
              <a:rPr lang="en-US" dirty="0"/>
              <a:t> </a:t>
            </a:r>
            <a:r>
              <a:rPr lang="en-US" dirty="0" err="1"/>
              <a:t>en</a:t>
            </a:r>
            <a:r>
              <a:rPr lang="en-US" dirty="0"/>
              <a:t> </a:t>
            </a:r>
            <a:r>
              <a:rPr lang="en-US" dirty="0" err="1"/>
              <a:t>nieuwe</a:t>
            </a:r>
            <a:r>
              <a:rPr lang="en-US" dirty="0"/>
              <a:t> </a:t>
            </a:r>
            <a:r>
              <a:rPr lang="en-US" dirty="0" err="1"/>
              <a:t>uitvoerders</a:t>
            </a:r>
            <a:r>
              <a:rPr lang="en-US" dirty="0"/>
              <a:t> op basis van </a:t>
            </a:r>
            <a:r>
              <a:rPr lang="en-US" dirty="0" err="1"/>
              <a:t>ervaringen</a:t>
            </a:r>
            <a:r>
              <a:rPr lang="en-US" dirty="0"/>
              <a:t>.</a:t>
            </a:r>
          </a:p>
          <a:p>
            <a:pPr marL="342900" indent="-342900">
              <a:buFontTx/>
              <a:buChar char="-"/>
            </a:pPr>
            <a:r>
              <a:rPr lang="en-US" dirty="0"/>
              <a:t>Centrale </a:t>
            </a:r>
            <a:r>
              <a:rPr lang="en-US" dirty="0" err="1"/>
              <a:t>kennisdeling</a:t>
            </a:r>
            <a:r>
              <a:rPr lang="en-US" dirty="0"/>
              <a:t>.</a:t>
            </a:r>
          </a:p>
          <a:p>
            <a:pPr marL="342900" indent="-342900">
              <a:buFontTx/>
              <a:buChar char="-"/>
            </a:pPr>
            <a:endParaRPr lang="en-US" dirty="0"/>
          </a:p>
          <a:p>
            <a:pPr marL="342900" indent="-342900">
              <a:buFontTx/>
              <a:buChar char="-"/>
            </a:pPr>
            <a:endParaRPr lang="en-US" dirty="0"/>
          </a:p>
          <a:p>
            <a:pPr marL="342900" indent="-342900">
              <a:buFontTx/>
              <a:buChar char="-"/>
            </a:pPr>
            <a:endParaRPr lang="nl-NL" dirty="0"/>
          </a:p>
        </p:txBody>
      </p:sp>
      <p:sp>
        <p:nvSpPr>
          <p:cNvPr id="3" name="Tijdelijke aanduiding voor tekst 2">
            <a:extLst>
              <a:ext uri="{FF2B5EF4-FFF2-40B4-BE49-F238E27FC236}">
                <a16:creationId xmlns:a16="http://schemas.microsoft.com/office/drawing/2014/main" id="{8C196F18-ADA6-1ABC-9927-D3D62925E33A}"/>
              </a:ext>
            </a:extLst>
          </p:cNvPr>
          <p:cNvSpPr>
            <a:spLocks noGrp="1"/>
          </p:cNvSpPr>
          <p:nvPr>
            <p:ph type="body" sz="quarter" idx="11"/>
          </p:nvPr>
        </p:nvSpPr>
        <p:spPr/>
        <p:txBody>
          <a:bodyPr/>
          <a:lstStyle/>
          <a:p>
            <a:r>
              <a:rPr lang="en-US" dirty="0" err="1"/>
              <a:t>Onze</a:t>
            </a:r>
            <a:r>
              <a:rPr lang="en-US" dirty="0"/>
              <a:t> </a:t>
            </a:r>
            <a:r>
              <a:rPr lang="en-US" dirty="0" err="1"/>
              <a:t>wensen</a:t>
            </a:r>
            <a:endParaRPr lang="nl-NL" dirty="0"/>
          </a:p>
        </p:txBody>
      </p:sp>
    </p:spTree>
    <p:extLst>
      <p:ext uri="{BB962C8B-B14F-4D97-AF65-F5344CB8AC3E}">
        <p14:creationId xmlns:p14="http://schemas.microsoft.com/office/powerpoint/2010/main" val="3307470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AE9EA4E-4707-EA68-1780-FE57120EBF75}"/>
              </a:ext>
            </a:extLst>
          </p:cNvPr>
          <p:cNvSpPr>
            <a:spLocks noGrp="1"/>
          </p:cNvSpPr>
          <p:nvPr>
            <p:ph type="body" sz="quarter" idx="10"/>
          </p:nvPr>
        </p:nvSpPr>
        <p:spPr/>
        <p:txBody>
          <a:bodyPr/>
          <a:lstStyle/>
          <a:p>
            <a:pPr marL="342900" indent="-342900">
              <a:buFontTx/>
              <a:buChar char="-"/>
            </a:pPr>
            <a:r>
              <a:rPr lang="en-US" dirty="0" err="1"/>
              <a:t>Huidige</a:t>
            </a:r>
            <a:r>
              <a:rPr lang="en-US" dirty="0"/>
              <a:t> </a:t>
            </a:r>
            <a:r>
              <a:rPr lang="en-US" b="1" dirty="0" err="1"/>
              <a:t>samenwerking</a:t>
            </a:r>
            <a:r>
              <a:rPr lang="en-US" dirty="0"/>
              <a:t> </a:t>
            </a:r>
            <a:r>
              <a:rPr lang="en-US" dirty="0" err="1"/>
              <a:t>verder</a:t>
            </a:r>
            <a:r>
              <a:rPr lang="en-US" dirty="0"/>
              <a:t> </a:t>
            </a:r>
            <a:r>
              <a:rPr lang="en-US" dirty="0" err="1"/>
              <a:t>uitbouwen</a:t>
            </a:r>
            <a:r>
              <a:rPr lang="en-US" dirty="0"/>
              <a:t>.</a:t>
            </a:r>
          </a:p>
          <a:p>
            <a:pPr marL="342900" indent="-342900">
              <a:buFontTx/>
              <a:buChar char="-"/>
            </a:pPr>
            <a:r>
              <a:rPr lang="en-US" dirty="0" err="1"/>
              <a:t>Nieuwe</a:t>
            </a:r>
            <a:r>
              <a:rPr lang="en-US" dirty="0"/>
              <a:t> SLIM-</a:t>
            </a:r>
            <a:r>
              <a:rPr lang="en-US" dirty="0" err="1"/>
              <a:t>aanvraag</a:t>
            </a:r>
            <a:r>
              <a:rPr lang="en-US" dirty="0"/>
              <a:t> Wij Techniek t/m December 2028.</a:t>
            </a:r>
          </a:p>
          <a:p>
            <a:pPr marL="342900" indent="-342900">
              <a:buFontTx/>
              <a:buChar char="-"/>
            </a:pPr>
            <a:r>
              <a:rPr lang="en-US" dirty="0"/>
              <a:t>Ontwikkelen </a:t>
            </a:r>
            <a:r>
              <a:rPr lang="en-US" dirty="0" err="1"/>
              <a:t>communicatieprogramma</a:t>
            </a:r>
            <a:r>
              <a:rPr lang="en-US" dirty="0"/>
              <a:t> ‘</a:t>
            </a:r>
            <a:r>
              <a:rPr lang="en-US" dirty="0" err="1"/>
              <a:t>samenwerking</a:t>
            </a:r>
            <a:r>
              <a:rPr lang="en-US" dirty="0"/>
              <a:t>’.</a:t>
            </a:r>
          </a:p>
          <a:p>
            <a:pPr marL="1028700" lvl="1" indent="-342900">
              <a:buFontTx/>
              <a:buChar char="-"/>
            </a:pPr>
            <a:r>
              <a:rPr lang="en-US" dirty="0"/>
              <a:t>input </a:t>
            </a:r>
            <a:r>
              <a:rPr lang="en-US" dirty="0" err="1"/>
              <a:t>vanuit</a:t>
            </a:r>
            <a:r>
              <a:rPr lang="en-US" dirty="0"/>
              <a:t> de regio’s;</a:t>
            </a:r>
          </a:p>
          <a:p>
            <a:pPr marL="1028700" lvl="1" indent="-342900">
              <a:buFontTx/>
              <a:buChar char="-"/>
            </a:pPr>
            <a:r>
              <a:rPr lang="en-US" dirty="0" err="1"/>
              <a:t>wensen</a:t>
            </a:r>
            <a:r>
              <a:rPr lang="en-US" dirty="0"/>
              <a:t> regio’s;</a:t>
            </a:r>
          </a:p>
          <a:p>
            <a:pPr marL="1028700" lvl="1" indent="-342900">
              <a:buFontTx/>
              <a:buChar char="-"/>
            </a:pPr>
            <a:r>
              <a:rPr lang="en-US" dirty="0" err="1"/>
              <a:t>delen</a:t>
            </a:r>
            <a:r>
              <a:rPr lang="en-US" dirty="0"/>
              <a:t> </a:t>
            </a:r>
            <a:r>
              <a:rPr lang="en-US" dirty="0" err="1"/>
              <a:t>kennis</a:t>
            </a:r>
            <a:r>
              <a:rPr lang="en-US" dirty="0"/>
              <a:t> </a:t>
            </a:r>
            <a:r>
              <a:rPr lang="en-US" dirty="0" err="1"/>
              <a:t>en</a:t>
            </a:r>
            <a:r>
              <a:rPr lang="en-US" dirty="0"/>
              <a:t> </a:t>
            </a:r>
            <a:r>
              <a:rPr lang="en-US" dirty="0" err="1"/>
              <a:t>ervaring</a:t>
            </a:r>
            <a:r>
              <a:rPr lang="en-US" dirty="0"/>
              <a:t>;</a:t>
            </a:r>
          </a:p>
          <a:p>
            <a:pPr marL="342900" indent="-342900">
              <a:buFontTx/>
              <a:buChar char="-"/>
            </a:pPr>
            <a:r>
              <a:rPr lang="en-US" dirty="0"/>
              <a:t>December 2026 </a:t>
            </a:r>
            <a:r>
              <a:rPr lang="en-US" dirty="0" err="1"/>
              <a:t>eerste</a:t>
            </a:r>
            <a:r>
              <a:rPr lang="en-US" dirty="0"/>
              <a:t> </a:t>
            </a:r>
            <a:r>
              <a:rPr lang="en-US" dirty="0" err="1"/>
              <a:t>evaluatie</a:t>
            </a:r>
            <a:r>
              <a:rPr lang="en-US" dirty="0"/>
              <a:t> </a:t>
            </a:r>
            <a:r>
              <a:rPr lang="en-US" dirty="0" err="1"/>
              <a:t>lopende</a:t>
            </a:r>
            <a:r>
              <a:rPr lang="en-US" dirty="0"/>
              <a:t> </a:t>
            </a:r>
            <a:r>
              <a:rPr lang="en-US" dirty="0" err="1"/>
              <a:t>afspraken</a:t>
            </a:r>
            <a:r>
              <a:rPr lang="en-US" dirty="0"/>
              <a:t>.</a:t>
            </a:r>
          </a:p>
          <a:p>
            <a:pPr marL="342900" indent="-342900">
              <a:buFontTx/>
              <a:buChar char="-"/>
            </a:pPr>
            <a:r>
              <a:rPr lang="en-US" dirty="0"/>
              <a:t>Op basis van </a:t>
            </a:r>
            <a:r>
              <a:rPr lang="en-US" dirty="0" err="1"/>
              <a:t>evaluatie</a:t>
            </a:r>
            <a:r>
              <a:rPr lang="en-US" dirty="0"/>
              <a:t> </a:t>
            </a:r>
            <a:r>
              <a:rPr lang="en-US" dirty="0" err="1"/>
              <a:t>kijken</a:t>
            </a:r>
            <a:r>
              <a:rPr lang="en-US" dirty="0"/>
              <a:t> </a:t>
            </a:r>
            <a:r>
              <a:rPr lang="en-US" dirty="0" err="1"/>
              <a:t>naar</a:t>
            </a:r>
            <a:r>
              <a:rPr lang="en-US" dirty="0"/>
              <a:t> </a:t>
            </a:r>
            <a:r>
              <a:rPr lang="en-US" dirty="0" err="1"/>
              <a:t>nieuwe</a:t>
            </a:r>
            <a:r>
              <a:rPr lang="en-US" dirty="0"/>
              <a:t> </a:t>
            </a:r>
            <a:r>
              <a:rPr lang="en-US" dirty="0" err="1"/>
              <a:t>mogelijkheden</a:t>
            </a:r>
            <a:r>
              <a:rPr lang="en-US" dirty="0"/>
              <a:t> </a:t>
            </a:r>
            <a:r>
              <a:rPr lang="en-US" dirty="0" err="1"/>
              <a:t>voor</a:t>
            </a:r>
            <a:r>
              <a:rPr lang="en-US" dirty="0"/>
              <a:t> de </a:t>
            </a:r>
            <a:r>
              <a:rPr lang="en-US" dirty="0" err="1"/>
              <a:t>invulling</a:t>
            </a:r>
            <a:r>
              <a:rPr lang="en-US" dirty="0"/>
              <a:t> van de </a:t>
            </a:r>
            <a:r>
              <a:rPr lang="en-US" dirty="0" err="1"/>
              <a:t>plannen</a:t>
            </a:r>
            <a:r>
              <a:rPr lang="en-US" dirty="0"/>
              <a:t> </a:t>
            </a:r>
            <a:r>
              <a:rPr lang="en-US" dirty="0" err="1"/>
              <a:t>voor</a:t>
            </a:r>
            <a:r>
              <a:rPr lang="en-US" dirty="0"/>
              <a:t> 2027.</a:t>
            </a:r>
          </a:p>
          <a:p>
            <a:pPr marL="342900" indent="-342900">
              <a:buFontTx/>
              <a:buChar char="-"/>
            </a:pPr>
            <a:r>
              <a:rPr lang="en-US" dirty="0" err="1"/>
              <a:t>Afspraken</a:t>
            </a:r>
            <a:r>
              <a:rPr lang="en-US" dirty="0"/>
              <a:t> over </a:t>
            </a:r>
            <a:r>
              <a:rPr lang="en-US" dirty="0" err="1"/>
              <a:t>gebruik</a:t>
            </a:r>
            <a:r>
              <a:rPr lang="en-US" dirty="0"/>
              <a:t> SLIM-</a:t>
            </a:r>
            <a:r>
              <a:rPr lang="en-US" dirty="0" err="1"/>
              <a:t>subsidie</a:t>
            </a:r>
            <a:r>
              <a:rPr lang="en-US" dirty="0"/>
              <a:t> </a:t>
            </a:r>
            <a:r>
              <a:rPr lang="en-US" dirty="0" err="1"/>
              <a:t>vanuit</a:t>
            </a:r>
            <a:r>
              <a:rPr lang="en-US" dirty="0"/>
              <a:t> de regio.</a:t>
            </a:r>
          </a:p>
          <a:p>
            <a:pPr marL="342900" indent="-342900">
              <a:buFontTx/>
              <a:buChar char="-"/>
            </a:pPr>
            <a:endParaRPr lang="en-US" dirty="0"/>
          </a:p>
          <a:p>
            <a:endParaRPr lang="nl-NL" dirty="0"/>
          </a:p>
        </p:txBody>
      </p:sp>
      <p:sp>
        <p:nvSpPr>
          <p:cNvPr id="3" name="Tijdelijke aanduiding voor tekst 2">
            <a:extLst>
              <a:ext uri="{FF2B5EF4-FFF2-40B4-BE49-F238E27FC236}">
                <a16:creationId xmlns:a16="http://schemas.microsoft.com/office/drawing/2014/main" id="{4E84082A-AC25-7692-AFF5-7D429DC40F32}"/>
              </a:ext>
            </a:extLst>
          </p:cNvPr>
          <p:cNvSpPr>
            <a:spLocks noGrp="1"/>
          </p:cNvSpPr>
          <p:nvPr>
            <p:ph type="body" sz="quarter" idx="11"/>
          </p:nvPr>
        </p:nvSpPr>
        <p:spPr/>
        <p:txBody>
          <a:bodyPr/>
          <a:lstStyle/>
          <a:p>
            <a:r>
              <a:rPr lang="en-US" dirty="0"/>
              <a:t>Hoe </a:t>
            </a:r>
            <a:r>
              <a:rPr lang="en-US" dirty="0" err="1"/>
              <a:t>verder</a:t>
            </a:r>
            <a:endParaRPr lang="nl-NL" dirty="0"/>
          </a:p>
        </p:txBody>
      </p:sp>
    </p:spTree>
    <p:extLst>
      <p:ext uri="{BB962C8B-B14F-4D97-AF65-F5344CB8AC3E}">
        <p14:creationId xmlns:p14="http://schemas.microsoft.com/office/powerpoint/2010/main" val="276369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F694D09-3069-AC5C-D604-A2F91A836BB2}"/>
              </a:ext>
            </a:extLst>
          </p:cNvPr>
          <p:cNvSpPr>
            <a:spLocks noGrp="1"/>
          </p:cNvSpPr>
          <p:nvPr>
            <p:ph type="body" sz="quarter" idx="10"/>
          </p:nvPr>
        </p:nvSpPr>
        <p:spPr/>
        <p:txBody>
          <a:bodyPr/>
          <a:lstStyle/>
          <a:p>
            <a:endParaRPr lang="nl-NL" sz="1800" noProof="0" dirty="0"/>
          </a:p>
          <a:p>
            <a:r>
              <a:rPr lang="nl-NL" sz="2000" b="1" noProof="0" dirty="0"/>
              <a:t>Adviseurs</a:t>
            </a:r>
          </a:p>
          <a:p>
            <a:r>
              <a:rPr lang="nl-NL" sz="1800" noProof="0" dirty="0"/>
              <a:t>Ilona Rengelink:		Zuidwest Nederland</a:t>
            </a:r>
          </a:p>
          <a:p>
            <a:r>
              <a:rPr lang="nl-NL" sz="1800" noProof="0" dirty="0"/>
              <a:t>Ingrid Bos:		Brabant en Zeeland</a:t>
            </a:r>
          </a:p>
          <a:p>
            <a:r>
              <a:rPr lang="nl-NL" sz="1800" noProof="0" dirty="0"/>
              <a:t>Anita Bronsvoort:		Noordoost en Oost Nederland</a:t>
            </a:r>
          </a:p>
          <a:p>
            <a:r>
              <a:rPr lang="nl-NL" sz="1800" dirty="0"/>
              <a:t>Richard van Bree:		Midden – Oost Nederland</a:t>
            </a:r>
            <a:endParaRPr lang="nl-NL" sz="1800" noProof="0" dirty="0"/>
          </a:p>
          <a:p>
            <a:r>
              <a:rPr lang="nl-NL" sz="1800" noProof="0" dirty="0"/>
              <a:t>Ward Overeem:		Midden Nederland</a:t>
            </a:r>
          </a:p>
          <a:p>
            <a:r>
              <a:rPr lang="nl-NL" sz="1800" noProof="0" dirty="0"/>
              <a:t>Monique Balte de Vries: 	Noordwest Nederland </a:t>
            </a:r>
            <a:endParaRPr lang="nl-NL" sz="1800" dirty="0"/>
          </a:p>
          <a:p>
            <a:endParaRPr lang="nl-NL" sz="1800" noProof="0" dirty="0"/>
          </a:p>
          <a:p>
            <a:pPr marL="342900" indent="-342900">
              <a:buFontTx/>
              <a:buChar char="-"/>
            </a:pPr>
            <a:r>
              <a:rPr lang="nl-NL" b="1" u="sng" noProof="0" dirty="0">
                <a:hlinkClick r:id="rId2"/>
              </a:rPr>
              <a:t>Mail: 	Servicepunt@wij-techniek.nl</a:t>
            </a:r>
            <a:endParaRPr lang="nl-NL" b="1" u="sng" noProof="0" dirty="0"/>
          </a:p>
          <a:p>
            <a:pPr marL="342900" indent="-342900">
              <a:buFontTx/>
              <a:buChar char="-"/>
            </a:pPr>
            <a:r>
              <a:rPr lang="nl-NL" b="1" noProof="0" dirty="0"/>
              <a:t>Telefoon: 	0800-8855885  (optie 4 </a:t>
            </a:r>
            <a:r>
              <a:rPr lang="nl-NL" b="1" noProof="0" dirty="0" err="1"/>
              <a:t>zij-instroom</a:t>
            </a:r>
            <a:r>
              <a:rPr lang="nl-NL" b="1" noProof="0" dirty="0"/>
              <a:t>)</a:t>
            </a:r>
          </a:p>
          <a:p>
            <a:pPr marL="342900" indent="-342900">
              <a:buFontTx/>
              <a:buChar char="-"/>
            </a:pPr>
            <a:r>
              <a:rPr lang="nl-NL" b="1" noProof="0" dirty="0"/>
              <a:t>App: 	06-83210752</a:t>
            </a:r>
          </a:p>
        </p:txBody>
      </p:sp>
      <p:sp>
        <p:nvSpPr>
          <p:cNvPr id="3" name="Tijdelijke aanduiding voor tekst 2">
            <a:extLst>
              <a:ext uri="{FF2B5EF4-FFF2-40B4-BE49-F238E27FC236}">
                <a16:creationId xmlns:a16="http://schemas.microsoft.com/office/drawing/2014/main" id="{5FCDC49C-5E21-E0E9-4BA9-2F0D7D00C236}"/>
              </a:ext>
            </a:extLst>
          </p:cNvPr>
          <p:cNvSpPr>
            <a:spLocks noGrp="1"/>
          </p:cNvSpPr>
          <p:nvPr>
            <p:ph type="body" sz="quarter" idx="11"/>
          </p:nvPr>
        </p:nvSpPr>
        <p:spPr/>
        <p:txBody>
          <a:bodyPr/>
          <a:lstStyle/>
          <a:p>
            <a:r>
              <a:rPr lang="nl-NL" noProof="0" dirty="0"/>
              <a:t>TEAMWORK</a:t>
            </a:r>
          </a:p>
        </p:txBody>
      </p:sp>
    </p:spTree>
    <p:extLst>
      <p:ext uri="{BB962C8B-B14F-4D97-AF65-F5344CB8AC3E}">
        <p14:creationId xmlns:p14="http://schemas.microsoft.com/office/powerpoint/2010/main" val="3190182667"/>
      </p:ext>
    </p:extLst>
  </p:cSld>
  <p:clrMapOvr>
    <a:masterClrMapping/>
  </p:clrMapOvr>
</p:sld>
</file>

<file path=ppt/theme/theme1.xml><?xml version="1.0" encoding="utf-8"?>
<a:theme xmlns:a="http://schemas.openxmlformats.org/drawingml/2006/main" name="Wijtechniek">
  <a:themeElements>
    <a:clrScheme name="Wij Techniek">
      <a:dk1>
        <a:srgbClr val="000000"/>
      </a:dk1>
      <a:lt1>
        <a:srgbClr val="FFFFFF"/>
      </a:lt1>
      <a:dk2>
        <a:srgbClr val="44546A"/>
      </a:dk2>
      <a:lt2>
        <a:srgbClr val="E7E6E6"/>
      </a:lt2>
      <a:accent1>
        <a:srgbClr val="6CACE3"/>
      </a:accent1>
      <a:accent2>
        <a:srgbClr val="0071CE"/>
      </a:accent2>
      <a:accent3>
        <a:srgbClr val="003087"/>
      </a:accent3>
      <a:accent4>
        <a:srgbClr val="002855"/>
      </a:accent4>
      <a:accent5>
        <a:srgbClr val="A6A6A6"/>
      </a:accent5>
      <a:accent6>
        <a:srgbClr val="7B7B7B"/>
      </a:accent6>
      <a:hlink>
        <a:srgbClr val="0071CE"/>
      </a:hlink>
      <a:folHlink>
        <a:srgbClr val="0071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D495D02A-BF3C-5E48-B0F2-1C093098C89A}" vid="{9B5F51B6-A549-9340-86B9-D9FD2A20F86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65BCB77E91B741AF332B0F97383075" ma:contentTypeVersion="17" ma:contentTypeDescription="Een nieuw document maken." ma:contentTypeScope="" ma:versionID="959560eee40867231192f516c37849ba">
  <xsd:schema xmlns:xsd="http://www.w3.org/2001/XMLSchema" xmlns:xs="http://www.w3.org/2001/XMLSchema" xmlns:p="http://schemas.microsoft.com/office/2006/metadata/properties" xmlns:ns2="26384278-c6e0-4e00-bd9f-e5012ca3768e" xmlns:ns3="cfd12aac-e189-4a4d-80ba-8b4672d0d853" targetNamespace="http://schemas.microsoft.com/office/2006/metadata/properties" ma:root="true" ma:fieldsID="61e6ae9e7ef73fd604f022a9fec64707" ns2:_="" ns3:_="">
    <xsd:import namespace="26384278-c6e0-4e00-bd9f-e5012ca3768e"/>
    <xsd:import namespace="cfd12aac-e189-4a4d-80ba-8b4672d0d85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384278-c6e0-4e00-bd9f-e5012ca376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babfe58f-2fa6-4d76-8f7f-5744f0a65da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d12aac-e189-4a4d-80ba-8b4672d0d85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68f39ed2-ed56-494a-bbbc-00a1eaff79e0}" ma:internalName="TaxCatchAll" ma:showField="CatchAllData" ma:web="cfd12aac-e189-4a4d-80ba-8b4672d0d8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384278-c6e0-4e00-bd9f-e5012ca3768e">
      <Terms xmlns="http://schemas.microsoft.com/office/infopath/2007/PartnerControls"/>
    </lcf76f155ced4ddcb4097134ff3c332f>
    <TaxCatchAll xmlns="cfd12aac-e189-4a4d-80ba-8b4672d0d853" xsi:nil="true"/>
  </documentManagement>
</p:properties>
</file>

<file path=customXml/itemProps1.xml><?xml version="1.0" encoding="utf-8"?>
<ds:datastoreItem xmlns:ds="http://schemas.openxmlformats.org/officeDocument/2006/customXml" ds:itemID="{1EF8B20C-F3BC-4EDD-A9CD-D1E536CF00FF}">
  <ds:schemaRefs>
    <ds:schemaRef ds:uri="http://schemas.microsoft.com/sharepoint/v3/contenttype/forms"/>
  </ds:schemaRefs>
</ds:datastoreItem>
</file>

<file path=customXml/itemProps2.xml><?xml version="1.0" encoding="utf-8"?>
<ds:datastoreItem xmlns:ds="http://schemas.openxmlformats.org/officeDocument/2006/customXml" ds:itemID="{16B46CC3-9460-4BDB-A943-533C6DD702F3}"/>
</file>

<file path=customXml/itemProps3.xml><?xml version="1.0" encoding="utf-8"?>
<ds:datastoreItem xmlns:ds="http://schemas.openxmlformats.org/officeDocument/2006/customXml" ds:itemID="{AEA0CD59-D8A2-4777-97FF-E28700C15231}">
  <ds:schemaRefs>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purl.org/dc/terms/"/>
    <ds:schemaRef ds:uri="http://www.w3.org/XML/1998/namespace"/>
    <ds:schemaRef ds:uri="http://schemas.microsoft.com/office/infopath/2007/PartnerControls"/>
    <ds:schemaRef ds:uri="83a5b13c-9a9e-40cc-b400-8d5dd1064167"/>
    <ds:schemaRef ds:uri="b337161b-5753-4ce7-bf48-3a775d4dfce3"/>
  </ds:schemaRefs>
</ds:datastoreItem>
</file>

<file path=docProps/app.xml><?xml version="1.0" encoding="utf-8"?>
<Properties xmlns="http://schemas.openxmlformats.org/officeDocument/2006/extended-properties" xmlns:vt="http://schemas.openxmlformats.org/officeDocument/2006/docPropsVTypes">
  <Template>20240822_Wij Techniek_Template powerpoint_ DEF</Template>
  <TotalTime>490</TotalTime>
  <Words>1071</Words>
  <Application>Microsoft Office PowerPoint</Application>
  <PresentationFormat>Breedbeeld</PresentationFormat>
  <Paragraphs>192</Paragraphs>
  <Slides>17</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Aptos</vt:lpstr>
      <vt:lpstr>Arial</vt:lpstr>
      <vt:lpstr>Calibri</vt:lpstr>
      <vt:lpstr>Wijtechniek</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Jeroen Collignon | Wij Techniek</dc:creator>
  <cp:lastModifiedBy>Hemmy Willems van Dijk | Maiesta</cp:lastModifiedBy>
  <cp:revision>2</cp:revision>
  <dcterms:created xsi:type="dcterms:W3CDTF">2025-06-12T08:59:14Z</dcterms:created>
  <dcterms:modified xsi:type="dcterms:W3CDTF">2026-06-17T12:29:26Z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0x010100CA65BCB77E91B741AF332B0F97383075</vt:lpwstr>
  </property>
</Properties>
</file>